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6" r:id="rId2"/>
    <p:sldId id="258" r:id="rId3"/>
    <p:sldId id="260" r:id="rId4"/>
    <p:sldId id="263" r:id="rId5"/>
    <p:sldId id="265" r:id="rId6"/>
    <p:sldId id="257" r:id="rId7"/>
    <p:sldId id="261" r:id="rId8"/>
    <p:sldId id="262" r:id="rId9"/>
    <p:sldId id="264" r:id="rId10"/>
    <p:sldId id="268" r:id="rId11"/>
    <p:sldId id="271" r:id="rId12"/>
    <p:sldId id="274" r:id="rId13"/>
    <p:sldId id="272" r:id="rId14"/>
    <p:sldId id="276" r:id="rId15"/>
    <p:sldId id="273" r:id="rId16"/>
  </p:sldIdLst>
  <p:sldSz cx="12192000" cy="6858000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96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4CBC5-A720-47A9-A176-71A06403B2FA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6204-0C2A-4ABC-81BB-689E83F825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4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6204-0C2A-4ABC-81BB-689E83F8259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2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5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4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25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1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7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01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00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5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3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7E0186-AA83-479E-8E30-53C05631F8D7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7B6617-D407-4C63-9B18-848FC8CB9B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3529" y="1025849"/>
            <a:ext cx="10907485" cy="1853153"/>
          </a:xfrm>
        </p:spPr>
        <p:txBody>
          <a:bodyPr>
            <a:normAutofit/>
          </a:bodyPr>
          <a:lstStyle/>
          <a:p>
            <a:pPr algn="just"/>
            <a:r>
              <a:rPr lang="ca-E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Incidències més habituals en la justificació online </a:t>
            </a:r>
            <a:r>
              <a:rPr lang="ca-ES" sz="6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no penals</a:t>
            </a:r>
            <a:endParaRPr lang="ca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29" y="5778224"/>
            <a:ext cx="160042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Altres incidències a les justificacions online	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sz="2400" dirty="0" smtClean="0"/>
              <a:t>- Les </a:t>
            </a:r>
            <a:r>
              <a:rPr lang="ca-ES" sz="2400" dirty="0" smtClean="0"/>
              <a:t>vistes s’han de justificar amb el document que trobareu a la pàgina web específic per la vista o amb la sentencia. NO ÉS SUFICIENTS AMB LA CITACIÓ</a:t>
            </a:r>
          </a:p>
          <a:p>
            <a:endParaRPr lang="ca-ES" sz="2400" dirty="0" smtClean="0"/>
          </a:p>
          <a:p>
            <a:r>
              <a:rPr lang="ca-ES" sz="2400" dirty="0" smtClean="0"/>
              <a:t>- Les </a:t>
            </a:r>
            <a:r>
              <a:rPr lang="ca-ES" sz="2400" dirty="0" err="1" smtClean="0"/>
              <a:t>insostenibilitat</a:t>
            </a:r>
            <a:r>
              <a:rPr lang="ca-ES" sz="2400" dirty="0" smtClean="0"/>
              <a:t> es justifiquen una vegada resolta per la Comissió d’Assistència Jurídica Gratuïta. COM A NORMA GENERAL EL PERSONAL ADMINISTRATIU HO JUSTIFICARÀ DIRECTAMENT QUAN TINGUI CONEIXEMENT DE LA RESOLUCIÓ. </a:t>
            </a:r>
          </a:p>
          <a:p>
            <a:endParaRPr lang="ca-ES" sz="2400" dirty="0" smtClean="0"/>
          </a:p>
          <a:p>
            <a:r>
              <a:rPr lang="ca-ES" sz="2400" dirty="0" smtClean="0"/>
              <a:t>- Justificacions </a:t>
            </a:r>
            <a:r>
              <a:rPr lang="ca-ES" sz="2400" dirty="0" smtClean="0"/>
              <a:t>que no queden acreditat el procediment de l’actuació professional que el lletrat vol justificar. ES PROCEDEIX A FER REBUIG DE L’ACTUACIÓ PER TAL DE QUE EL LLETRAT APORTI L’ADMISSIÓ DE LA DEMANDA (en la que constarà el procediment, jutjat i núm. de procediment)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07221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4040" y="230737"/>
            <a:ext cx="9511469" cy="814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 ORDINARI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Els </a:t>
            </a:r>
            <a:r>
              <a:rPr lang="ca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procediments ordinaris recordeu que cal justificar les dues fases del </a:t>
            </a: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procediment: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◦"/>
              <a:tabLst>
                <a:tab pos="914400" algn="l"/>
              </a:tabLst>
            </a:pP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Mòdul demanda o contesta demanda: presentació telemàtica o primer full demanda segellada pel jutjat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◦"/>
              <a:tabLst>
                <a:tab pos="914400" algn="l"/>
              </a:tabLst>
            </a:pP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Mòdul vista: mitjançant </a:t>
            </a:r>
            <a:r>
              <a:rPr lang="ca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de vista que podreu descarregar a la web o </a:t>
            </a: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 la sentència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Recordeu que l'audiència prèvia no </a:t>
            </a:r>
            <a:r>
              <a:rPr lang="ca-ES" sz="2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s’abona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RESTA DE PROCEDIMENTS CIVILS NOMÉS TENEN UN MÒDUL D’ACTUACIÓ QUE ENGLOBA TOTA L’ACTUACIÓ com per exemple el judici verbal (demanada/contesta i vista és un únic mòdul)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4040" y="230737"/>
            <a:ext cx="9540408" cy="714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3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 </a:t>
            </a:r>
            <a:r>
              <a:rPr lang="ca-ES" sz="39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CONTENCIÓS ADMINISTRATIU</a:t>
            </a:r>
            <a:endParaRPr lang="ca-ES" sz="3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justificació d’aquests procediments és igual en el procediment ordinaris civils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justifica les dues fases del procediment: per una banda la demanda o contesta demanda i per l’altra la vista o sentència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4040" y="230737"/>
            <a:ext cx="9511469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Sol·licitud designa deriva assistència víctimes maltractaments</a:t>
            </a:r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127156" y="1737359"/>
            <a:ext cx="4937760" cy="1268389"/>
          </a:xfrm>
        </p:spPr>
        <p:txBody>
          <a:bodyPr>
            <a:normAutofit/>
          </a:bodyPr>
          <a:lstStyle/>
          <a:p>
            <a:r>
              <a:rPr lang="ca-ES" cap="none" dirty="0">
                <a:solidFill>
                  <a:schemeClr val="tx1"/>
                </a:solidFill>
              </a:rPr>
              <a:t>C</a:t>
            </a:r>
            <a:r>
              <a:rPr lang="ca-ES" cap="none" dirty="0" smtClean="0">
                <a:solidFill>
                  <a:schemeClr val="tx1"/>
                </a:solidFill>
              </a:rPr>
              <a:t>al </a:t>
            </a:r>
            <a:r>
              <a:rPr lang="ca-ES" cap="none" dirty="0" smtClean="0">
                <a:solidFill>
                  <a:schemeClr val="tx1"/>
                </a:solidFill>
              </a:rPr>
              <a:t>complimentar el document de sol·licitud i el podeu enviar per correu electrònic per tal de que el personal administratiu procedeixi a emetre la corresponent designa</a:t>
            </a:r>
            <a:endParaRPr lang="ca-ES" cap="none" dirty="0">
              <a:solidFill>
                <a:schemeClr val="tx1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217920" y="1330859"/>
            <a:ext cx="4937760" cy="1566249"/>
          </a:xfrm>
        </p:spPr>
        <p:txBody>
          <a:bodyPr/>
          <a:lstStyle/>
          <a:p>
            <a:r>
              <a:rPr lang="ca-ES" cap="none" dirty="0" smtClean="0">
                <a:solidFill>
                  <a:schemeClr val="tx1"/>
                </a:solidFill>
              </a:rPr>
              <a:t>Cal complimentar nova justícia gratuïta pel procediment matrimonial</a:t>
            </a:r>
            <a:endParaRPr lang="ca-ES" cap="none" dirty="0">
              <a:solidFill>
                <a:schemeClr val="tx1"/>
              </a:solidFill>
            </a:endParaRPr>
          </a:p>
        </p:txBody>
      </p:sp>
      <p:pic>
        <p:nvPicPr>
          <p:cNvPr id="8" name="Marcador de contenido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9959" t="-2351" r="29275" b="2351"/>
          <a:stretch/>
        </p:blipFill>
        <p:spPr bwMode="auto">
          <a:xfrm>
            <a:off x="1385181" y="3005749"/>
            <a:ext cx="4019738" cy="2955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Marcador de contenido 8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0676" t="1254" r="34823" b="-1254"/>
          <a:stretch/>
        </p:blipFill>
        <p:spPr bwMode="auto">
          <a:xfrm>
            <a:off x="6743053" y="2544832"/>
            <a:ext cx="3802456" cy="3647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44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4040" y="230737"/>
            <a:ext cx="9540408" cy="854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3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 DERIVADA GUÀRDIA ESTRANGERIA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 aportar una nova justícia gratuïta pel procediment contenciós administratiu que vingui derivat d’una assistència de la guàrdia d’estrangeria.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ca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recomana </a:t>
            </a:r>
            <a:r>
              <a:rPr lang="ca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 de l’assistència complimentar i fer signar dues justícies gratuïtes, una pel aportar a l’assistència i l’altra tenir-la reservada per sol·licitar si fes falta a la petició de designa deriva per interposar procediment contenciós administratiu</a:t>
            </a:r>
            <a:endParaRPr lang="ca-ES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3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PRECS I PREGUNTES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47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96867" y="283330"/>
            <a:ext cx="10273873" cy="1536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400" dirty="0" smtClean="0"/>
              <a:t>Per justificar la primera actuació de la designa</a:t>
            </a:r>
          </a:p>
          <a:p>
            <a:endParaRPr lang="ca-ES" sz="4400" dirty="0" smtClean="0"/>
          </a:p>
          <a:p>
            <a:r>
              <a:rPr lang="ca-ES" sz="2800" dirty="0" smtClean="0"/>
              <a:t>Només caldrà afegir el document acreditatiu de l’actuació professional </a:t>
            </a:r>
            <a:endParaRPr lang="ca-ES" sz="2800" dirty="0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1440093" y="2200409"/>
            <a:ext cx="8741855" cy="1581312"/>
            <a:chOff x="963" y="-1897"/>
            <a:chExt cx="12658" cy="3884"/>
          </a:xfrm>
        </p:grpSpPr>
        <p:pic>
          <p:nvPicPr>
            <p:cNvPr id="5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-1897"/>
              <a:ext cx="12057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6" y="-232"/>
              <a:ext cx="2345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83"/>
            <p:cNvSpPr>
              <a:spLocks/>
            </p:cNvSpPr>
            <p:nvPr/>
          </p:nvSpPr>
          <p:spPr bwMode="auto">
            <a:xfrm>
              <a:off x="963" y="-1174"/>
              <a:ext cx="6692" cy="1203"/>
            </a:xfrm>
            <a:custGeom>
              <a:avLst/>
              <a:gdLst>
                <a:gd name="T0" fmla="+- 0 1038 964"/>
                <a:gd name="T1" fmla="*/ T0 w 6692"/>
                <a:gd name="T2" fmla="+- 0 -699 -1174"/>
                <a:gd name="T3" fmla="*/ -699 h 1203"/>
                <a:gd name="T4" fmla="+- 0 1249 964"/>
                <a:gd name="T5" fmla="*/ T4 w 6692"/>
                <a:gd name="T6" fmla="+- 0 -816 -1174"/>
                <a:gd name="T7" fmla="*/ -816 h 1203"/>
                <a:gd name="T8" fmla="+- 0 1519 964"/>
                <a:gd name="T9" fmla="*/ T8 w 6692"/>
                <a:gd name="T10" fmla="+- 0 -904 -1174"/>
                <a:gd name="T11" fmla="*/ -904 h 1203"/>
                <a:gd name="T12" fmla="+- 0 1719 964"/>
                <a:gd name="T13" fmla="*/ T12 w 6692"/>
                <a:gd name="T14" fmla="+- 0 -953 -1174"/>
                <a:gd name="T15" fmla="*/ -953 h 1203"/>
                <a:gd name="T16" fmla="+- 0 1944 964"/>
                <a:gd name="T17" fmla="*/ T16 w 6692"/>
                <a:gd name="T18" fmla="+- 0 -997 -1174"/>
                <a:gd name="T19" fmla="*/ -997 h 1203"/>
                <a:gd name="T20" fmla="+- 0 2192 964"/>
                <a:gd name="T21" fmla="*/ T20 w 6692"/>
                <a:gd name="T22" fmla="+- 0 -1038 -1174"/>
                <a:gd name="T23" fmla="*/ -1038 h 1203"/>
                <a:gd name="T24" fmla="+- 0 2462 964"/>
                <a:gd name="T25" fmla="*/ T24 w 6692"/>
                <a:gd name="T26" fmla="+- 0 -1074 -1174"/>
                <a:gd name="T27" fmla="*/ -1074 h 1203"/>
                <a:gd name="T28" fmla="+- 0 2752 964"/>
                <a:gd name="T29" fmla="*/ T28 w 6692"/>
                <a:gd name="T30" fmla="+- 0 -1105 -1174"/>
                <a:gd name="T31" fmla="*/ -1105 h 1203"/>
                <a:gd name="T32" fmla="+- 0 3059 964"/>
                <a:gd name="T33" fmla="*/ T32 w 6692"/>
                <a:gd name="T34" fmla="+- 0 -1130 -1174"/>
                <a:gd name="T35" fmla="*/ -1130 h 1203"/>
                <a:gd name="T36" fmla="+- 0 3383 964"/>
                <a:gd name="T37" fmla="*/ T36 w 6692"/>
                <a:gd name="T38" fmla="+- 0 -1150 -1174"/>
                <a:gd name="T39" fmla="*/ -1150 h 1203"/>
                <a:gd name="T40" fmla="+- 0 3721 964"/>
                <a:gd name="T41" fmla="*/ T40 w 6692"/>
                <a:gd name="T42" fmla="+- 0 -1164 -1174"/>
                <a:gd name="T43" fmla="*/ -1164 h 1203"/>
                <a:gd name="T44" fmla="+- 0 4070 964"/>
                <a:gd name="T45" fmla="*/ T44 w 6692"/>
                <a:gd name="T46" fmla="+- 0 -1172 -1174"/>
                <a:gd name="T47" fmla="*/ -1172 h 1203"/>
                <a:gd name="T48" fmla="+- 0 4429 964"/>
                <a:gd name="T49" fmla="*/ T48 w 6692"/>
                <a:gd name="T50" fmla="+- 0 -1173 -1174"/>
                <a:gd name="T51" fmla="*/ -1173 h 1203"/>
                <a:gd name="T52" fmla="+- 0 4783 964"/>
                <a:gd name="T53" fmla="*/ T52 w 6692"/>
                <a:gd name="T54" fmla="+- 0 -1168 -1174"/>
                <a:gd name="T55" fmla="*/ -1168 h 1203"/>
                <a:gd name="T56" fmla="+- 0 5124 964"/>
                <a:gd name="T57" fmla="*/ T56 w 6692"/>
                <a:gd name="T58" fmla="+- 0 -1156 -1174"/>
                <a:gd name="T59" fmla="*/ -1156 h 1203"/>
                <a:gd name="T60" fmla="+- 0 5453 964"/>
                <a:gd name="T61" fmla="*/ T60 w 6692"/>
                <a:gd name="T62" fmla="+- 0 -1138 -1174"/>
                <a:gd name="T63" fmla="*/ -1138 h 1203"/>
                <a:gd name="T64" fmla="+- 0 5766 964"/>
                <a:gd name="T65" fmla="*/ T64 w 6692"/>
                <a:gd name="T66" fmla="+- 0 -1114 -1174"/>
                <a:gd name="T67" fmla="*/ -1114 h 1203"/>
                <a:gd name="T68" fmla="+- 0 6062 964"/>
                <a:gd name="T69" fmla="*/ T68 w 6692"/>
                <a:gd name="T70" fmla="+- 0 -1085 -1174"/>
                <a:gd name="T71" fmla="*/ -1085 h 1203"/>
                <a:gd name="T72" fmla="+- 0 6339 964"/>
                <a:gd name="T73" fmla="*/ T72 w 6692"/>
                <a:gd name="T74" fmla="+- 0 -1050 -1174"/>
                <a:gd name="T75" fmla="*/ -1050 h 1203"/>
                <a:gd name="T76" fmla="+- 0 6595 964"/>
                <a:gd name="T77" fmla="*/ T76 w 6692"/>
                <a:gd name="T78" fmla="+- 0 -1011 -1174"/>
                <a:gd name="T79" fmla="*/ -1011 h 1203"/>
                <a:gd name="T80" fmla="+- 0 6828 964"/>
                <a:gd name="T81" fmla="*/ T80 w 6692"/>
                <a:gd name="T82" fmla="+- 0 -968 -1174"/>
                <a:gd name="T83" fmla="*/ -968 h 1203"/>
                <a:gd name="T84" fmla="+- 0 7036 964"/>
                <a:gd name="T85" fmla="*/ T84 w 6692"/>
                <a:gd name="T86" fmla="+- 0 -921 -1174"/>
                <a:gd name="T87" fmla="*/ -921 h 1203"/>
                <a:gd name="T88" fmla="+- 0 7271 964"/>
                <a:gd name="T89" fmla="*/ T88 w 6692"/>
                <a:gd name="T90" fmla="+- 0 -852 -1174"/>
                <a:gd name="T91" fmla="*/ -852 h 1203"/>
                <a:gd name="T92" fmla="+- 0 7525 964"/>
                <a:gd name="T93" fmla="*/ T92 w 6692"/>
                <a:gd name="T94" fmla="+- 0 -739 -1174"/>
                <a:gd name="T95" fmla="*/ -739 h 1203"/>
                <a:gd name="T96" fmla="+- 0 7655 964"/>
                <a:gd name="T97" fmla="*/ T96 w 6692"/>
                <a:gd name="T98" fmla="+- 0 -572 -1174"/>
                <a:gd name="T99" fmla="*/ -572 h 1203"/>
                <a:gd name="T100" fmla="+- 0 7555 964"/>
                <a:gd name="T101" fmla="*/ T100 w 6692"/>
                <a:gd name="T102" fmla="+- 0 -426 -1174"/>
                <a:gd name="T103" fmla="*/ -426 h 1203"/>
                <a:gd name="T104" fmla="+- 0 7322 964"/>
                <a:gd name="T105" fmla="*/ T104 w 6692"/>
                <a:gd name="T106" fmla="+- 0 -311 -1174"/>
                <a:gd name="T107" fmla="*/ -311 h 1203"/>
                <a:gd name="T108" fmla="+- 0 7036 964"/>
                <a:gd name="T109" fmla="*/ T108 w 6692"/>
                <a:gd name="T110" fmla="+- 0 -224 -1174"/>
                <a:gd name="T111" fmla="*/ -224 h 1203"/>
                <a:gd name="T112" fmla="+- 0 6828 964"/>
                <a:gd name="T113" fmla="*/ T112 w 6692"/>
                <a:gd name="T114" fmla="+- 0 -177 -1174"/>
                <a:gd name="T115" fmla="*/ -177 h 1203"/>
                <a:gd name="T116" fmla="+- 0 6595 964"/>
                <a:gd name="T117" fmla="*/ T116 w 6692"/>
                <a:gd name="T118" fmla="+- 0 -133 -1174"/>
                <a:gd name="T119" fmla="*/ -133 h 1203"/>
                <a:gd name="T120" fmla="+- 0 6339 964"/>
                <a:gd name="T121" fmla="*/ T120 w 6692"/>
                <a:gd name="T122" fmla="+- 0 -94 -1174"/>
                <a:gd name="T123" fmla="*/ -94 h 1203"/>
                <a:gd name="T124" fmla="+- 0 6062 964"/>
                <a:gd name="T125" fmla="*/ T124 w 6692"/>
                <a:gd name="T126" fmla="+- 0 -60 -1174"/>
                <a:gd name="T127" fmla="*/ -60 h 1203"/>
                <a:gd name="T128" fmla="+- 0 5766 964"/>
                <a:gd name="T129" fmla="*/ T128 w 6692"/>
                <a:gd name="T130" fmla="+- 0 -31 -1174"/>
                <a:gd name="T131" fmla="*/ -31 h 1203"/>
                <a:gd name="T132" fmla="+- 0 5453 964"/>
                <a:gd name="T133" fmla="*/ T132 w 6692"/>
                <a:gd name="T134" fmla="+- 0 -7 -1174"/>
                <a:gd name="T135" fmla="*/ -7 h 1203"/>
                <a:gd name="T136" fmla="+- 0 5124 964"/>
                <a:gd name="T137" fmla="*/ T136 w 6692"/>
                <a:gd name="T138" fmla="+- 0 11 -1174"/>
                <a:gd name="T139" fmla="*/ 11 h 1203"/>
                <a:gd name="T140" fmla="+- 0 4783 964"/>
                <a:gd name="T141" fmla="*/ T140 w 6692"/>
                <a:gd name="T142" fmla="+- 0 23 -1174"/>
                <a:gd name="T143" fmla="*/ 23 h 1203"/>
                <a:gd name="T144" fmla="+- 0 4429 964"/>
                <a:gd name="T145" fmla="*/ T144 w 6692"/>
                <a:gd name="T146" fmla="+- 0 28 -1174"/>
                <a:gd name="T147" fmla="*/ 28 h 1203"/>
                <a:gd name="T148" fmla="+- 0 4070 964"/>
                <a:gd name="T149" fmla="*/ T148 w 6692"/>
                <a:gd name="T150" fmla="+- 0 27 -1174"/>
                <a:gd name="T151" fmla="*/ 27 h 1203"/>
                <a:gd name="T152" fmla="+- 0 3721 964"/>
                <a:gd name="T153" fmla="*/ T152 w 6692"/>
                <a:gd name="T154" fmla="+- 0 20 -1174"/>
                <a:gd name="T155" fmla="*/ 20 h 1203"/>
                <a:gd name="T156" fmla="+- 0 3383 964"/>
                <a:gd name="T157" fmla="*/ T156 w 6692"/>
                <a:gd name="T158" fmla="+- 0 6 -1174"/>
                <a:gd name="T159" fmla="*/ 6 h 1203"/>
                <a:gd name="T160" fmla="+- 0 3059 964"/>
                <a:gd name="T161" fmla="*/ T160 w 6692"/>
                <a:gd name="T162" fmla="+- 0 -15 -1174"/>
                <a:gd name="T163" fmla="*/ -15 h 1203"/>
                <a:gd name="T164" fmla="+- 0 2752 964"/>
                <a:gd name="T165" fmla="*/ T164 w 6692"/>
                <a:gd name="T166" fmla="+- 0 -40 -1174"/>
                <a:gd name="T167" fmla="*/ -40 h 1203"/>
                <a:gd name="T168" fmla="+- 0 2462 964"/>
                <a:gd name="T169" fmla="*/ T168 w 6692"/>
                <a:gd name="T170" fmla="+- 0 -71 -1174"/>
                <a:gd name="T171" fmla="*/ -71 h 1203"/>
                <a:gd name="T172" fmla="+- 0 2192 964"/>
                <a:gd name="T173" fmla="*/ T172 w 6692"/>
                <a:gd name="T174" fmla="+- 0 -107 -1174"/>
                <a:gd name="T175" fmla="*/ -107 h 1203"/>
                <a:gd name="T176" fmla="+- 0 1944 964"/>
                <a:gd name="T177" fmla="*/ T176 w 6692"/>
                <a:gd name="T178" fmla="+- 0 -147 -1174"/>
                <a:gd name="T179" fmla="*/ -147 h 1203"/>
                <a:gd name="T180" fmla="+- 0 1719 964"/>
                <a:gd name="T181" fmla="*/ T180 w 6692"/>
                <a:gd name="T182" fmla="+- 0 -192 -1174"/>
                <a:gd name="T183" fmla="*/ -192 h 1203"/>
                <a:gd name="T184" fmla="+- 0 1519 964"/>
                <a:gd name="T185" fmla="*/ T184 w 6692"/>
                <a:gd name="T186" fmla="+- 0 -240 -1174"/>
                <a:gd name="T187" fmla="*/ -240 h 1203"/>
                <a:gd name="T188" fmla="+- 0 1249 964"/>
                <a:gd name="T189" fmla="*/ T188 w 6692"/>
                <a:gd name="T190" fmla="+- 0 -329 -1174"/>
                <a:gd name="T191" fmla="*/ -329 h 1203"/>
                <a:gd name="T192" fmla="+- 0 1038 964"/>
                <a:gd name="T193" fmla="*/ T192 w 6692"/>
                <a:gd name="T194" fmla="+- 0 -446 -1174"/>
                <a:gd name="T195" fmla="*/ -446 h 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6692" h="1203">
                  <a:moveTo>
                    <a:pt x="0" y="602"/>
                  </a:moveTo>
                  <a:lnTo>
                    <a:pt x="18" y="538"/>
                  </a:lnTo>
                  <a:lnTo>
                    <a:pt x="74" y="475"/>
                  </a:lnTo>
                  <a:lnTo>
                    <a:pt x="129" y="435"/>
                  </a:lnTo>
                  <a:lnTo>
                    <a:pt x="200" y="396"/>
                  </a:lnTo>
                  <a:lnTo>
                    <a:pt x="285" y="358"/>
                  </a:lnTo>
                  <a:lnTo>
                    <a:pt x="383" y="322"/>
                  </a:lnTo>
                  <a:lnTo>
                    <a:pt x="495" y="287"/>
                  </a:lnTo>
                  <a:lnTo>
                    <a:pt x="555" y="270"/>
                  </a:lnTo>
                  <a:lnTo>
                    <a:pt x="619" y="253"/>
                  </a:lnTo>
                  <a:lnTo>
                    <a:pt x="685" y="237"/>
                  </a:lnTo>
                  <a:lnTo>
                    <a:pt x="755" y="221"/>
                  </a:lnTo>
                  <a:lnTo>
                    <a:pt x="827" y="206"/>
                  </a:lnTo>
                  <a:lnTo>
                    <a:pt x="902" y="191"/>
                  </a:lnTo>
                  <a:lnTo>
                    <a:pt x="980" y="177"/>
                  </a:lnTo>
                  <a:lnTo>
                    <a:pt x="1060" y="163"/>
                  </a:lnTo>
                  <a:lnTo>
                    <a:pt x="1143" y="149"/>
                  </a:lnTo>
                  <a:lnTo>
                    <a:pt x="1228" y="136"/>
                  </a:lnTo>
                  <a:lnTo>
                    <a:pt x="1316" y="124"/>
                  </a:lnTo>
                  <a:lnTo>
                    <a:pt x="1406" y="112"/>
                  </a:lnTo>
                  <a:lnTo>
                    <a:pt x="1498" y="100"/>
                  </a:lnTo>
                  <a:lnTo>
                    <a:pt x="1592" y="89"/>
                  </a:lnTo>
                  <a:lnTo>
                    <a:pt x="1689" y="79"/>
                  </a:lnTo>
                  <a:lnTo>
                    <a:pt x="1788" y="69"/>
                  </a:lnTo>
                  <a:lnTo>
                    <a:pt x="1888" y="60"/>
                  </a:lnTo>
                  <a:lnTo>
                    <a:pt x="1991" y="52"/>
                  </a:lnTo>
                  <a:lnTo>
                    <a:pt x="2095" y="44"/>
                  </a:lnTo>
                  <a:lnTo>
                    <a:pt x="2202" y="36"/>
                  </a:lnTo>
                  <a:lnTo>
                    <a:pt x="2309" y="30"/>
                  </a:lnTo>
                  <a:lnTo>
                    <a:pt x="2419" y="24"/>
                  </a:lnTo>
                  <a:lnTo>
                    <a:pt x="2530" y="18"/>
                  </a:lnTo>
                  <a:lnTo>
                    <a:pt x="2643" y="14"/>
                  </a:lnTo>
                  <a:lnTo>
                    <a:pt x="2757" y="10"/>
                  </a:lnTo>
                  <a:lnTo>
                    <a:pt x="2872" y="6"/>
                  </a:lnTo>
                  <a:lnTo>
                    <a:pt x="2988" y="4"/>
                  </a:lnTo>
                  <a:lnTo>
                    <a:pt x="3106" y="2"/>
                  </a:lnTo>
                  <a:lnTo>
                    <a:pt x="3225" y="1"/>
                  </a:lnTo>
                  <a:lnTo>
                    <a:pt x="3345" y="0"/>
                  </a:lnTo>
                  <a:lnTo>
                    <a:pt x="3465" y="1"/>
                  </a:lnTo>
                  <a:lnTo>
                    <a:pt x="3584" y="2"/>
                  </a:lnTo>
                  <a:lnTo>
                    <a:pt x="3702" y="4"/>
                  </a:lnTo>
                  <a:lnTo>
                    <a:pt x="3819" y="6"/>
                  </a:lnTo>
                  <a:lnTo>
                    <a:pt x="3934" y="10"/>
                  </a:lnTo>
                  <a:lnTo>
                    <a:pt x="4048" y="14"/>
                  </a:lnTo>
                  <a:lnTo>
                    <a:pt x="4160" y="18"/>
                  </a:lnTo>
                  <a:lnTo>
                    <a:pt x="4271" y="24"/>
                  </a:lnTo>
                  <a:lnTo>
                    <a:pt x="4381" y="30"/>
                  </a:lnTo>
                  <a:lnTo>
                    <a:pt x="4489" y="36"/>
                  </a:lnTo>
                  <a:lnTo>
                    <a:pt x="4595" y="44"/>
                  </a:lnTo>
                  <a:lnTo>
                    <a:pt x="4699" y="52"/>
                  </a:lnTo>
                  <a:lnTo>
                    <a:pt x="4802" y="60"/>
                  </a:lnTo>
                  <a:lnTo>
                    <a:pt x="4903" y="69"/>
                  </a:lnTo>
                  <a:lnTo>
                    <a:pt x="5001" y="79"/>
                  </a:lnTo>
                  <a:lnTo>
                    <a:pt x="5098" y="89"/>
                  </a:lnTo>
                  <a:lnTo>
                    <a:pt x="5192" y="100"/>
                  </a:lnTo>
                  <a:lnTo>
                    <a:pt x="5285" y="112"/>
                  </a:lnTo>
                  <a:lnTo>
                    <a:pt x="5375" y="124"/>
                  </a:lnTo>
                  <a:lnTo>
                    <a:pt x="5463" y="136"/>
                  </a:lnTo>
                  <a:lnTo>
                    <a:pt x="5548" y="149"/>
                  </a:lnTo>
                  <a:lnTo>
                    <a:pt x="5631" y="163"/>
                  </a:lnTo>
                  <a:lnTo>
                    <a:pt x="5711" y="177"/>
                  </a:lnTo>
                  <a:lnTo>
                    <a:pt x="5789" y="191"/>
                  </a:lnTo>
                  <a:lnTo>
                    <a:pt x="5864" y="206"/>
                  </a:lnTo>
                  <a:lnTo>
                    <a:pt x="5936" y="221"/>
                  </a:lnTo>
                  <a:lnTo>
                    <a:pt x="6005" y="237"/>
                  </a:lnTo>
                  <a:lnTo>
                    <a:pt x="6072" y="253"/>
                  </a:lnTo>
                  <a:lnTo>
                    <a:pt x="6135" y="270"/>
                  </a:lnTo>
                  <a:lnTo>
                    <a:pt x="6195" y="287"/>
                  </a:lnTo>
                  <a:lnTo>
                    <a:pt x="6307" y="322"/>
                  </a:lnTo>
                  <a:lnTo>
                    <a:pt x="6405" y="358"/>
                  </a:lnTo>
                  <a:lnTo>
                    <a:pt x="6490" y="396"/>
                  </a:lnTo>
                  <a:lnTo>
                    <a:pt x="6561" y="435"/>
                  </a:lnTo>
                  <a:lnTo>
                    <a:pt x="6617" y="475"/>
                  </a:lnTo>
                  <a:lnTo>
                    <a:pt x="6672" y="538"/>
                  </a:lnTo>
                  <a:lnTo>
                    <a:pt x="6691" y="602"/>
                  </a:lnTo>
                  <a:lnTo>
                    <a:pt x="6689" y="623"/>
                  </a:lnTo>
                  <a:lnTo>
                    <a:pt x="6658" y="687"/>
                  </a:lnTo>
                  <a:lnTo>
                    <a:pt x="6591" y="748"/>
                  </a:lnTo>
                  <a:lnTo>
                    <a:pt x="6527" y="788"/>
                  </a:lnTo>
                  <a:lnTo>
                    <a:pt x="6450" y="826"/>
                  </a:lnTo>
                  <a:lnTo>
                    <a:pt x="6358" y="863"/>
                  </a:lnTo>
                  <a:lnTo>
                    <a:pt x="6253" y="899"/>
                  </a:lnTo>
                  <a:lnTo>
                    <a:pt x="6135" y="934"/>
                  </a:lnTo>
                  <a:lnTo>
                    <a:pt x="6072" y="950"/>
                  </a:lnTo>
                  <a:lnTo>
                    <a:pt x="6005" y="966"/>
                  </a:lnTo>
                  <a:lnTo>
                    <a:pt x="5936" y="982"/>
                  </a:lnTo>
                  <a:lnTo>
                    <a:pt x="5864" y="997"/>
                  </a:lnTo>
                  <a:lnTo>
                    <a:pt x="5789" y="1012"/>
                  </a:lnTo>
                  <a:lnTo>
                    <a:pt x="5711" y="1027"/>
                  </a:lnTo>
                  <a:lnTo>
                    <a:pt x="5631" y="1041"/>
                  </a:lnTo>
                  <a:lnTo>
                    <a:pt x="5548" y="1054"/>
                  </a:lnTo>
                  <a:lnTo>
                    <a:pt x="5463" y="1067"/>
                  </a:lnTo>
                  <a:lnTo>
                    <a:pt x="5375" y="1080"/>
                  </a:lnTo>
                  <a:lnTo>
                    <a:pt x="5285" y="1092"/>
                  </a:lnTo>
                  <a:lnTo>
                    <a:pt x="5192" y="1103"/>
                  </a:lnTo>
                  <a:lnTo>
                    <a:pt x="5098" y="1114"/>
                  </a:lnTo>
                  <a:lnTo>
                    <a:pt x="5001" y="1124"/>
                  </a:lnTo>
                  <a:lnTo>
                    <a:pt x="4903" y="1134"/>
                  </a:lnTo>
                  <a:lnTo>
                    <a:pt x="4802" y="1143"/>
                  </a:lnTo>
                  <a:lnTo>
                    <a:pt x="4699" y="1152"/>
                  </a:lnTo>
                  <a:lnTo>
                    <a:pt x="4595" y="1159"/>
                  </a:lnTo>
                  <a:lnTo>
                    <a:pt x="4489" y="1167"/>
                  </a:lnTo>
                  <a:lnTo>
                    <a:pt x="4381" y="1173"/>
                  </a:lnTo>
                  <a:lnTo>
                    <a:pt x="4271" y="1180"/>
                  </a:lnTo>
                  <a:lnTo>
                    <a:pt x="4160" y="1185"/>
                  </a:lnTo>
                  <a:lnTo>
                    <a:pt x="4048" y="1190"/>
                  </a:lnTo>
                  <a:lnTo>
                    <a:pt x="3934" y="1194"/>
                  </a:lnTo>
                  <a:lnTo>
                    <a:pt x="3819" y="1197"/>
                  </a:lnTo>
                  <a:lnTo>
                    <a:pt x="3702" y="1199"/>
                  </a:lnTo>
                  <a:lnTo>
                    <a:pt x="3584" y="1201"/>
                  </a:lnTo>
                  <a:lnTo>
                    <a:pt x="3465" y="1202"/>
                  </a:lnTo>
                  <a:lnTo>
                    <a:pt x="3345" y="1203"/>
                  </a:lnTo>
                  <a:lnTo>
                    <a:pt x="3225" y="1202"/>
                  </a:lnTo>
                  <a:lnTo>
                    <a:pt x="3106" y="1201"/>
                  </a:lnTo>
                  <a:lnTo>
                    <a:pt x="2988" y="1199"/>
                  </a:lnTo>
                  <a:lnTo>
                    <a:pt x="2872" y="1197"/>
                  </a:lnTo>
                  <a:lnTo>
                    <a:pt x="2757" y="1194"/>
                  </a:lnTo>
                  <a:lnTo>
                    <a:pt x="2643" y="1190"/>
                  </a:lnTo>
                  <a:lnTo>
                    <a:pt x="2530" y="1185"/>
                  </a:lnTo>
                  <a:lnTo>
                    <a:pt x="2419" y="1180"/>
                  </a:lnTo>
                  <a:lnTo>
                    <a:pt x="2309" y="1173"/>
                  </a:lnTo>
                  <a:lnTo>
                    <a:pt x="2202" y="1167"/>
                  </a:lnTo>
                  <a:lnTo>
                    <a:pt x="2095" y="1159"/>
                  </a:lnTo>
                  <a:lnTo>
                    <a:pt x="1991" y="1152"/>
                  </a:lnTo>
                  <a:lnTo>
                    <a:pt x="1888" y="1143"/>
                  </a:lnTo>
                  <a:lnTo>
                    <a:pt x="1788" y="1134"/>
                  </a:lnTo>
                  <a:lnTo>
                    <a:pt x="1689" y="1124"/>
                  </a:lnTo>
                  <a:lnTo>
                    <a:pt x="1592" y="1114"/>
                  </a:lnTo>
                  <a:lnTo>
                    <a:pt x="1498" y="1103"/>
                  </a:lnTo>
                  <a:lnTo>
                    <a:pt x="1406" y="1092"/>
                  </a:lnTo>
                  <a:lnTo>
                    <a:pt x="1316" y="1080"/>
                  </a:lnTo>
                  <a:lnTo>
                    <a:pt x="1228" y="1067"/>
                  </a:lnTo>
                  <a:lnTo>
                    <a:pt x="1143" y="1054"/>
                  </a:lnTo>
                  <a:lnTo>
                    <a:pt x="1060" y="1041"/>
                  </a:lnTo>
                  <a:lnTo>
                    <a:pt x="980" y="1027"/>
                  </a:lnTo>
                  <a:lnTo>
                    <a:pt x="902" y="1012"/>
                  </a:lnTo>
                  <a:lnTo>
                    <a:pt x="827" y="997"/>
                  </a:lnTo>
                  <a:lnTo>
                    <a:pt x="755" y="982"/>
                  </a:lnTo>
                  <a:lnTo>
                    <a:pt x="685" y="966"/>
                  </a:lnTo>
                  <a:lnTo>
                    <a:pt x="619" y="950"/>
                  </a:lnTo>
                  <a:lnTo>
                    <a:pt x="555" y="934"/>
                  </a:lnTo>
                  <a:lnTo>
                    <a:pt x="495" y="917"/>
                  </a:lnTo>
                  <a:lnTo>
                    <a:pt x="383" y="882"/>
                  </a:lnTo>
                  <a:lnTo>
                    <a:pt x="285" y="845"/>
                  </a:lnTo>
                  <a:lnTo>
                    <a:pt x="200" y="807"/>
                  </a:lnTo>
                  <a:lnTo>
                    <a:pt x="129" y="768"/>
                  </a:lnTo>
                  <a:lnTo>
                    <a:pt x="74" y="728"/>
                  </a:lnTo>
                  <a:lnTo>
                    <a:pt x="18" y="666"/>
                  </a:lnTo>
                  <a:lnTo>
                    <a:pt x="0" y="602"/>
                  </a:lnTo>
                  <a:close/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9" name="Freeform 81"/>
            <p:cNvSpPr>
              <a:spLocks/>
            </p:cNvSpPr>
            <p:nvPr/>
          </p:nvSpPr>
          <p:spPr bwMode="auto">
            <a:xfrm>
              <a:off x="13119" y="144"/>
              <a:ext cx="502" cy="537"/>
            </a:xfrm>
            <a:custGeom>
              <a:avLst/>
              <a:gdLst>
                <a:gd name="T0" fmla="+- 0 13120 13120"/>
                <a:gd name="T1" fmla="*/ T0 w 502"/>
                <a:gd name="T2" fmla="+- 0 144 144"/>
                <a:gd name="T3" fmla="*/ 144 h 537"/>
                <a:gd name="T4" fmla="+- 0 13120 13120"/>
                <a:gd name="T5" fmla="*/ T4 w 502"/>
                <a:gd name="T6" fmla="+- 0 269 144"/>
                <a:gd name="T7" fmla="*/ 269 h 537"/>
                <a:gd name="T8" fmla="+- 0 13201 13120"/>
                <a:gd name="T9" fmla="*/ T8 w 502"/>
                <a:gd name="T10" fmla="+- 0 275 144"/>
                <a:gd name="T11" fmla="*/ 275 h 537"/>
                <a:gd name="T12" fmla="+- 0 13278 13120"/>
                <a:gd name="T13" fmla="*/ T12 w 502"/>
                <a:gd name="T14" fmla="+- 0 290 144"/>
                <a:gd name="T15" fmla="*/ 290 h 537"/>
                <a:gd name="T16" fmla="+- 0 13350 13120"/>
                <a:gd name="T17" fmla="*/ T16 w 502"/>
                <a:gd name="T18" fmla="+- 0 315 144"/>
                <a:gd name="T19" fmla="*/ 315 h 537"/>
                <a:gd name="T20" fmla="+- 0 13416 13120"/>
                <a:gd name="T21" fmla="*/ T20 w 502"/>
                <a:gd name="T22" fmla="+- 0 349 144"/>
                <a:gd name="T23" fmla="*/ 349 h 537"/>
                <a:gd name="T24" fmla="+- 0 13474 13120"/>
                <a:gd name="T25" fmla="*/ T24 w 502"/>
                <a:gd name="T26" fmla="+- 0 390 144"/>
                <a:gd name="T27" fmla="*/ 390 h 537"/>
                <a:gd name="T28" fmla="+- 0 13524 13120"/>
                <a:gd name="T29" fmla="*/ T28 w 502"/>
                <a:gd name="T30" fmla="+- 0 438 144"/>
                <a:gd name="T31" fmla="*/ 438 h 537"/>
                <a:gd name="T32" fmla="+- 0 13565 13120"/>
                <a:gd name="T33" fmla="*/ T32 w 502"/>
                <a:gd name="T34" fmla="+- 0 492 144"/>
                <a:gd name="T35" fmla="*/ 492 h 537"/>
                <a:gd name="T36" fmla="+- 0 13596 13120"/>
                <a:gd name="T37" fmla="*/ T36 w 502"/>
                <a:gd name="T38" fmla="+- 0 551 144"/>
                <a:gd name="T39" fmla="*/ 551 h 537"/>
                <a:gd name="T40" fmla="+- 0 13615 13120"/>
                <a:gd name="T41" fmla="*/ T40 w 502"/>
                <a:gd name="T42" fmla="+- 0 614 144"/>
                <a:gd name="T43" fmla="*/ 614 h 537"/>
                <a:gd name="T44" fmla="+- 0 13621 13120"/>
                <a:gd name="T45" fmla="*/ T44 w 502"/>
                <a:gd name="T46" fmla="+- 0 681 144"/>
                <a:gd name="T47" fmla="*/ 681 h 537"/>
                <a:gd name="T48" fmla="+- 0 13621 13120"/>
                <a:gd name="T49" fmla="*/ T48 w 502"/>
                <a:gd name="T50" fmla="+- 0 555 144"/>
                <a:gd name="T51" fmla="*/ 555 h 537"/>
                <a:gd name="T52" fmla="+- 0 13615 13120"/>
                <a:gd name="T53" fmla="*/ T52 w 502"/>
                <a:gd name="T54" fmla="+- 0 489 144"/>
                <a:gd name="T55" fmla="*/ 489 h 537"/>
                <a:gd name="T56" fmla="+- 0 13596 13120"/>
                <a:gd name="T57" fmla="*/ T56 w 502"/>
                <a:gd name="T58" fmla="+- 0 425 144"/>
                <a:gd name="T59" fmla="*/ 425 h 537"/>
                <a:gd name="T60" fmla="+- 0 13565 13120"/>
                <a:gd name="T61" fmla="*/ T60 w 502"/>
                <a:gd name="T62" fmla="+- 0 366 144"/>
                <a:gd name="T63" fmla="*/ 366 h 537"/>
                <a:gd name="T64" fmla="+- 0 13524 13120"/>
                <a:gd name="T65" fmla="*/ T64 w 502"/>
                <a:gd name="T66" fmla="+- 0 312 144"/>
                <a:gd name="T67" fmla="*/ 312 h 537"/>
                <a:gd name="T68" fmla="+- 0 13474 13120"/>
                <a:gd name="T69" fmla="*/ T68 w 502"/>
                <a:gd name="T70" fmla="+- 0 264 144"/>
                <a:gd name="T71" fmla="*/ 264 h 537"/>
                <a:gd name="T72" fmla="+- 0 13416 13120"/>
                <a:gd name="T73" fmla="*/ T72 w 502"/>
                <a:gd name="T74" fmla="+- 0 223 144"/>
                <a:gd name="T75" fmla="*/ 223 h 537"/>
                <a:gd name="T76" fmla="+- 0 13350 13120"/>
                <a:gd name="T77" fmla="*/ T76 w 502"/>
                <a:gd name="T78" fmla="+- 0 190 144"/>
                <a:gd name="T79" fmla="*/ 190 h 537"/>
                <a:gd name="T80" fmla="+- 0 13278 13120"/>
                <a:gd name="T81" fmla="*/ T80 w 502"/>
                <a:gd name="T82" fmla="+- 0 165 144"/>
                <a:gd name="T83" fmla="*/ 165 h 537"/>
                <a:gd name="T84" fmla="+- 0 13201 13120"/>
                <a:gd name="T85" fmla="*/ T84 w 502"/>
                <a:gd name="T86" fmla="+- 0 149 144"/>
                <a:gd name="T87" fmla="*/ 149 h 537"/>
                <a:gd name="T88" fmla="+- 0 13120 13120"/>
                <a:gd name="T89" fmla="*/ T88 w 502"/>
                <a:gd name="T90" fmla="+- 0 144 144"/>
                <a:gd name="T91" fmla="*/ 144 h 5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502" h="537">
                  <a:moveTo>
                    <a:pt x="0" y="0"/>
                  </a:moveTo>
                  <a:lnTo>
                    <a:pt x="0" y="125"/>
                  </a:lnTo>
                  <a:lnTo>
                    <a:pt x="81" y="131"/>
                  </a:lnTo>
                  <a:lnTo>
                    <a:pt x="158" y="146"/>
                  </a:lnTo>
                  <a:lnTo>
                    <a:pt x="230" y="171"/>
                  </a:lnTo>
                  <a:lnTo>
                    <a:pt x="296" y="205"/>
                  </a:lnTo>
                  <a:lnTo>
                    <a:pt x="354" y="246"/>
                  </a:lnTo>
                  <a:lnTo>
                    <a:pt x="404" y="294"/>
                  </a:lnTo>
                  <a:lnTo>
                    <a:pt x="445" y="348"/>
                  </a:lnTo>
                  <a:lnTo>
                    <a:pt x="476" y="407"/>
                  </a:lnTo>
                  <a:lnTo>
                    <a:pt x="495" y="470"/>
                  </a:lnTo>
                  <a:lnTo>
                    <a:pt x="501" y="537"/>
                  </a:lnTo>
                  <a:lnTo>
                    <a:pt x="501" y="411"/>
                  </a:lnTo>
                  <a:lnTo>
                    <a:pt x="495" y="345"/>
                  </a:lnTo>
                  <a:lnTo>
                    <a:pt x="476" y="281"/>
                  </a:lnTo>
                  <a:lnTo>
                    <a:pt x="445" y="222"/>
                  </a:lnTo>
                  <a:lnTo>
                    <a:pt x="404" y="168"/>
                  </a:lnTo>
                  <a:lnTo>
                    <a:pt x="354" y="120"/>
                  </a:lnTo>
                  <a:lnTo>
                    <a:pt x="296" y="79"/>
                  </a:lnTo>
                  <a:lnTo>
                    <a:pt x="230" y="46"/>
                  </a:lnTo>
                  <a:lnTo>
                    <a:pt x="158" y="21"/>
                  </a:lnTo>
                  <a:lnTo>
                    <a:pt x="8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" name="Freeform 80"/>
            <p:cNvSpPr>
              <a:spLocks/>
            </p:cNvSpPr>
            <p:nvPr/>
          </p:nvSpPr>
          <p:spPr bwMode="auto">
            <a:xfrm>
              <a:off x="13119" y="183"/>
              <a:ext cx="502" cy="1804"/>
            </a:xfrm>
            <a:custGeom>
              <a:avLst/>
              <a:gdLst>
                <a:gd name="T0" fmla="+- 0 13621 13120"/>
                <a:gd name="T1" fmla="*/ T0 w 502"/>
                <a:gd name="T2" fmla="+- 0 681 144"/>
                <a:gd name="T3" fmla="*/ 681 h 961"/>
                <a:gd name="T4" fmla="+- 0 13615 13120"/>
                <a:gd name="T5" fmla="*/ T4 w 502"/>
                <a:gd name="T6" fmla="+- 0 614 144"/>
                <a:gd name="T7" fmla="*/ 614 h 961"/>
                <a:gd name="T8" fmla="+- 0 13596 13120"/>
                <a:gd name="T9" fmla="*/ T8 w 502"/>
                <a:gd name="T10" fmla="+- 0 551 144"/>
                <a:gd name="T11" fmla="*/ 551 h 961"/>
                <a:gd name="T12" fmla="+- 0 13565 13120"/>
                <a:gd name="T13" fmla="*/ T12 w 502"/>
                <a:gd name="T14" fmla="+- 0 492 144"/>
                <a:gd name="T15" fmla="*/ 492 h 961"/>
                <a:gd name="T16" fmla="+- 0 13524 13120"/>
                <a:gd name="T17" fmla="*/ T16 w 502"/>
                <a:gd name="T18" fmla="+- 0 438 144"/>
                <a:gd name="T19" fmla="*/ 438 h 961"/>
                <a:gd name="T20" fmla="+- 0 13474 13120"/>
                <a:gd name="T21" fmla="*/ T20 w 502"/>
                <a:gd name="T22" fmla="+- 0 390 144"/>
                <a:gd name="T23" fmla="*/ 390 h 961"/>
                <a:gd name="T24" fmla="+- 0 13416 13120"/>
                <a:gd name="T25" fmla="*/ T24 w 502"/>
                <a:gd name="T26" fmla="+- 0 349 144"/>
                <a:gd name="T27" fmla="*/ 349 h 961"/>
                <a:gd name="T28" fmla="+- 0 13350 13120"/>
                <a:gd name="T29" fmla="*/ T28 w 502"/>
                <a:gd name="T30" fmla="+- 0 315 144"/>
                <a:gd name="T31" fmla="*/ 315 h 961"/>
                <a:gd name="T32" fmla="+- 0 13278 13120"/>
                <a:gd name="T33" fmla="*/ T32 w 502"/>
                <a:gd name="T34" fmla="+- 0 290 144"/>
                <a:gd name="T35" fmla="*/ 290 h 961"/>
                <a:gd name="T36" fmla="+- 0 13201 13120"/>
                <a:gd name="T37" fmla="*/ T36 w 502"/>
                <a:gd name="T38" fmla="+- 0 275 144"/>
                <a:gd name="T39" fmla="*/ 275 h 961"/>
                <a:gd name="T40" fmla="+- 0 13120 13120"/>
                <a:gd name="T41" fmla="*/ T40 w 502"/>
                <a:gd name="T42" fmla="+- 0 269 144"/>
                <a:gd name="T43" fmla="*/ 269 h 961"/>
                <a:gd name="T44" fmla="+- 0 13120 13120"/>
                <a:gd name="T45" fmla="*/ T44 w 502"/>
                <a:gd name="T46" fmla="+- 0 144 144"/>
                <a:gd name="T47" fmla="*/ 144 h 961"/>
                <a:gd name="T48" fmla="+- 0 13201 13120"/>
                <a:gd name="T49" fmla="*/ T48 w 502"/>
                <a:gd name="T50" fmla="+- 0 149 144"/>
                <a:gd name="T51" fmla="*/ 149 h 961"/>
                <a:gd name="T52" fmla="+- 0 13278 13120"/>
                <a:gd name="T53" fmla="*/ T52 w 502"/>
                <a:gd name="T54" fmla="+- 0 165 144"/>
                <a:gd name="T55" fmla="*/ 165 h 961"/>
                <a:gd name="T56" fmla="+- 0 13350 13120"/>
                <a:gd name="T57" fmla="*/ T56 w 502"/>
                <a:gd name="T58" fmla="+- 0 190 144"/>
                <a:gd name="T59" fmla="*/ 190 h 961"/>
                <a:gd name="T60" fmla="+- 0 13416 13120"/>
                <a:gd name="T61" fmla="*/ T60 w 502"/>
                <a:gd name="T62" fmla="+- 0 223 144"/>
                <a:gd name="T63" fmla="*/ 223 h 961"/>
                <a:gd name="T64" fmla="+- 0 13474 13120"/>
                <a:gd name="T65" fmla="*/ T64 w 502"/>
                <a:gd name="T66" fmla="+- 0 264 144"/>
                <a:gd name="T67" fmla="*/ 264 h 961"/>
                <a:gd name="T68" fmla="+- 0 13524 13120"/>
                <a:gd name="T69" fmla="*/ T68 w 502"/>
                <a:gd name="T70" fmla="+- 0 312 144"/>
                <a:gd name="T71" fmla="*/ 312 h 961"/>
                <a:gd name="T72" fmla="+- 0 13565 13120"/>
                <a:gd name="T73" fmla="*/ T72 w 502"/>
                <a:gd name="T74" fmla="+- 0 366 144"/>
                <a:gd name="T75" fmla="*/ 366 h 961"/>
                <a:gd name="T76" fmla="+- 0 13596 13120"/>
                <a:gd name="T77" fmla="*/ T76 w 502"/>
                <a:gd name="T78" fmla="+- 0 425 144"/>
                <a:gd name="T79" fmla="*/ 425 h 961"/>
                <a:gd name="T80" fmla="+- 0 13615 13120"/>
                <a:gd name="T81" fmla="*/ T80 w 502"/>
                <a:gd name="T82" fmla="+- 0 489 144"/>
                <a:gd name="T83" fmla="*/ 489 h 961"/>
                <a:gd name="T84" fmla="+- 0 13621 13120"/>
                <a:gd name="T85" fmla="*/ T84 w 502"/>
                <a:gd name="T86" fmla="+- 0 555 144"/>
                <a:gd name="T87" fmla="*/ 555 h 961"/>
                <a:gd name="T88" fmla="+- 0 13621 13120"/>
                <a:gd name="T89" fmla="*/ T88 w 502"/>
                <a:gd name="T90" fmla="+- 0 681 144"/>
                <a:gd name="T91" fmla="*/ 681 h 961"/>
                <a:gd name="T92" fmla="+- 0 13613 13120"/>
                <a:gd name="T93" fmla="*/ T92 w 502"/>
                <a:gd name="T94" fmla="+- 0 755 144"/>
                <a:gd name="T95" fmla="*/ 755 h 961"/>
                <a:gd name="T96" fmla="+- 0 13589 13120"/>
                <a:gd name="T97" fmla="*/ T96 w 502"/>
                <a:gd name="T98" fmla="+- 0 825 144"/>
                <a:gd name="T99" fmla="*/ 825 h 961"/>
                <a:gd name="T100" fmla="+- 0 13551 13120"/>
                <a:gd name="T101" fmla="*/ T100 w 502"/>
                <a:gd name="T102" fmla="+- 0 890 144"/>
                <a:gd name="T103" fmla="*/ 890 h 961"/>
                <a:gd name="T104" fmla="+- 0 13499 13120"/>
                <a:gd name="T105" fmla="*/ T104 w 502"/>
                <a:gd name="T106" fmla="+- 0 949 144"/>
                <a:gd name="T107" fmla="*/ 949 h 961"/>
                <a:gd name="T108" fmla="+- 0 13435 13120"/>
                <a:gd name="T109" fmla="*/ T108 w 502"/>
                <a:gd name="T110" fmla="+- 0 1000 144"/>
                <a:gd name="T111" fmla="*/ 1000 h 961"/>
                <a:gd name="T112" fmla="+- 0 13360 13120"/>
                <a:gd name="T113" fmla="*/ T112 w 502"/>
                <a:gd name="T114" fmla="+- 0 1041 144"/>
                <a:gd name="T115" fmla="*/ 1041 h 961"/>
                <a:gd name="T116" fmla="+- 0 13360 13120"/>
                <a:gd name="T117" fmla="*/ T116 w 502"/>
                <a:gd name="T118" fmla="+- 0 1104 144"/>
                <a:gd name="T119" fmla="*/ 1104 h 961"/>
                <a:gd name="T120" fmla="+- 0 13120 13120"/>
                <a:gd name="T121" fmla="*/ T120 w 502"/>
                <a:gd name="T122" fmla="+- 0 1029 144"/>
                <a:gd name="T123" fmla="*/ 1029 h 961"/>
                <a:gd name="T124" fmla="+- 0 13360 13120"/>
                <a:gd name="T125" fmla="*/ T124 w 502"/>
                <a:gd name="T126" fmla="+- 0 853 144"/>
                <a:gd name="T127" fmla="*/ 853 h 961"/>
                <a:gd name="T128" fmla="+- 0 13360 13120"/>
                <a:gd name="T129" fmla="*/ T128 w 502"/>
                <a:gd name="T130" fmla="+- 0 916 144"/>
                <a:gd name="T131" fmla="*/ 916 h 961"/>
                <a:gd name="T132" fmla="+- 0 13437 13120"/>
                <a:gd name="T133" fmla="*/ T132 w 502"/>
                <a:gd name="T134" fmla="+- 0 874 144"/>
                <a:gd name="T135" fmla="*/ 874 h 961"/>
                <a:gd name="T136" fmla="+- 0 13502 13120"/>
                <a:gd name="T137" fmla="*/ T136 w 502"/>
                <a:gd name="T138" fmla="+- 0 821 144"/>
                <a:gd name="T139" fmla="*/ 821 h 961"/>
                <a:gd name="T140" fmla="+- 0 13555 13120"/>
                <a:gd name="T141" fmla="*/ T140 w 502"/>
                <a:gd name="T142" fmla="+- 0 760 144"/>
                <a:gd name="T143" fmla="*/ 760 h 961"/>
                <a:gd name="T144" fmla="+- 0 13593 13120"/>
                <a:gd name="T145" fmla="*/ T144 w 502"/>
                <a:gd name="T146" fmla="+- 0 692 144"/>
                <a:gd name="T147" fmla="*/ 692 h 961"/>
                <a:gd name="T148" fmla="+- 0 13615 13120"/>
                <a:gd name="T149" fmla="*/ T148 w 502"/>
                <a:gd name="T150" fmla="+- 0 618 144"/>
                <a:gd name="T151" fmla="*/ 618 h 9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502" h="961">
                  <a:moveTo>
                    <a:pt x="501" y="537"/>
                  </a:moveTo>
                  <a:lnTo>
                    <a:pt x="495" y="470"/>
                  </a:lnTo>
                  <a:lnTo>
                    <a:pt x="476" y="407"/>
                  </a:lnTo>
                  <a:lnTo>
                    <a:pt x="445" y="348"/>
                  </a:lnTo>
                  <a:lnTo>
                    <a:pt x="404" y="294"/>
                  </a:lnTo>
                  <a:lnTo>
                    <a:pt x="354" y="246"/>
                  </a:lnTo>
                  <a:lnTo>
                    <a:pt x="296" y="205"/>
                  </a:lnTo>
                  <a:lnTo>
                    <a:pt x="230" y="171"/>
                  </a:lnTo>
                  <a:lnTo>
                    <a:pt x="158" y="146"/>
                  </a:lnTo>
                  <a:lnTo>
                    <a:pt x="81" y="131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81" y="5"/>
                  </a:lnTo>
                  <a:lnTo>
                    <a:pt x="158" y="21"/>
                  </a:lnTo>
                  <a:lnTo>
                    <a:pt x="230" y="46"/>
                  </a:lnTo>
                  <a:lnTo>
                    <a:pt x="296" y="79"/>
                  </a:lnTo>
                  <a:lnTo>
                    <a:pt x="354" y="120"/>
                  </a:lnTo>
                  <a:lnTo>
                    <a:pt x="404" y="168"/>
                  </a:lnTo>
                  <a:lnTo>
                    <a:pt x="445" y="222"/>
                  </a:lnTo>
                  <a:lnTo>
                    <a:pt x="476" y="281"/>
                  </a:lnTo>
                  <a:lnTo>
                    <a:pt x="495" y="345"/>
                  </a:lnTo>
                  <a:lnTo>
                    <a:pt x="501" y="411"/>
                  </a:lnTo>
                  <a:lnTo>
                    <a:pt x="501" y="537"/>
                  </a:lnTo>
                  <a:lnTo>
                    <a:pt x="493" y="611"/>
                  </a:lnTo>
                  <a:lnTo>
                    <a:pt x="469" y="681"/>
                  </a:lnTo>
                  <a:lnTo>
                    <a:pt x="431" y="746"/>
                  </a:lnTo>
                  <a:lnTo>
                    <a:pt x="379" y="805"/>
                  </a:lnTo>
                  <a:lnTo>
                    <a:pt x="315" y="856"/>
                  </a:lnTo>
                  <a:lnTo>
                    <a:pt x="240" y="897"/>
                  </a:lnTo>
                  <a:lnTo>
                    <a:pt x="240" y="960"/>
                  </a:lnTo>
                  <a:lnTo>
                    <a:pt x="0" y="885"/>
                  </a:lnTo>
                  <a:lnTo>
                    <a:pt x="240" y="709"/>
                  </a:lnTo>
                  <a:lnTo>
                    <a:pt x="240" y="772"/>
                  </a:lnTo>
                  <a:lnTo>
                    <a:pt x="317" y="730"/>
                  </a:lnTo>
                  <a:lnTo>
                    <a:pt x="382" y="677"/>
                  </a:lnTo>
                  <a:lnTo>
                    <a:pt x="435" y="616"/>
                  </a:lnTo>
                  <a:lnTo>
                    <a:pt x="473" y="548"/>
                  </a:lnTo>
                  <a:lnTo>
                    <a:pt x="495" y="474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1117411" y="2836497"/>
            <a:ext cx="449431" cy="945221"/>
            <a:chOff x="296" y="-720"/>
            <a:chExt cx="507" cy="854"/>
          </a:xfrm>
        </p:grpSpPr>
        <p:sp>
          <p:nvSpPr>
            <p:cNvPr id="12" name="Freeform 78"/>
            <p:cNvSpPr>
              <a:spLocks/>
            </p:cNvSpPr>
            <p:nvPr/>
          </p:nvSpPr>
          <p:spPr bwMode="auto">
            <a:xfrm>
              <a:off x="296" y="-383"/>
              <a:ext cx="507" cy="517"/>
            </a:xfrm>
            <a:custGeom>
              <a:avLst/>
              <a:gdLst>
                <a:gd name="T0" fmla="+- 0 296 296"/>
                <a:gd name="T1" fmla="*/ T0 w 507"/>
                <a:gd name="T2" fmla="+- 0 -383 -383"/>
                <a:gd name="T3" fmla="*/ -383 h 517"/>
                <a:gd name="T4" fmla="+- 0 296 296"/>
                <a:gd name="T5" fmla="*/ T4 w 507"/>
                <a:gd name="T6" fmla="+- 0 -256 -383"/>
                <a:gd name="T7" fmla="*/ -256 h 517"/>
                <a:gd name="T8" fmla="+- 0 306 296"/>
                <a:gd name="T9" fmla="*/ T8 w 507"/>
                <a:gd name="T10" fmla="+- 0 -192 -383"/>
                <a:gd name="T11" fmla="*/ -192 h 517"/>
                <a:gd name="T12" fmla="+- 0 333 296"/>
                <a:gd name="T13" fmla="*/ T12 w 507"/>
                <a:gd name="T14" fmla="+- 0 -131 -383"/>
                <a:gd name="T15" fmla="*/ -131 h 517"/>
                <a:gd name="T16" fmla="+- 0 375 296"/>
                <a:gd name="T17" fmla="*/ T16 w 507"/>
                <a:gd name="T18" fmla="+- 0 -75 -383"/>
                <a:gd name="T19" fmla="*/ -75 h 517"/>
                <a:gd name="T20" fmla="+- 0 433 296"/>
                <a:gd name="T21" fmla="*/ T20 w 507"/>
                <a:gd name="T22" fmla="+- 0 -26 -383"/>
                <a:gd name="T23" fmla="*/ -26 h 517"/>
                <a:gd name="T24" fmla="+- 0 503 296"/>
                <a:gd name="T25" fmla="*/ T24 w 507"/>
                <a:gd name="T26" fmla="+- 0 15 -383"/>
                <a:gd name="T27" fmla="*/ 15 h 517"/>
                <a:gd name="T28" fmla="+- 0 585 296"/>
                <a:gd name="T29" fmla="*/ T28 w 507"/>
                <a:gd name="T30" fmla="+- 0 48 -383"/>
                <a:gd name="T31" fmla="*/ 48 h 517"/>
                <a:gd name="T32" fmla="+- 0 676 296"/>
                <a:gd name="T33" fmla="*/ T32 w 507"/>
                <a:gd name="T34" fmla="+- 0 70 -383"/>
                <a:gd name="T35" fmla="*/ 70 h 517"/>
                <a:gd name="T36" fmla="+- 0 676 296"/>
                <a:gd name="T37" fmla="*/ T36 w 507"/>
                <a:gd name="T38" fmla="+- 0 133 -383"/>
                <a:gd name="T39" fmla="*/ 133 h 517"/>
                <a:gd name="T40" fmla="+- 0 803 296"/>
                <a:gd name="T41" fmla="*/ T40 w 507"/>
                <a:gd name="T42" fmla="+- 0 17 -383"/>
                <a:gd name="T43" fmla="*/ 17 h 517"/>
                <a:gd name="T44" fmla="+- 0 676 296"/>
                <a:gd name="T45" fmla="*/ T44 w 507"/>
                <a:gd name="T46" fmla="+- 0 -120 -383"/>
                <a:gd name="T47" fmla="*/ -120 h 517"/>
                <a:gd name="T48" fmla="+- 0 676 296"/>
                <a:gd name="T49" fmla="*/ T48 w 507"/>
                <a:gd name="T50" fmla="+- 0 -57 -383"/>
                <a:gd name="T51" fmla="*/ -57 h 517"/>
                <a:gd name="T52" fmla="+- 0 585 296"/>
                <a:gd name="T53" fmla="*/ T52 w 507"/>
                <a:gd name="T54" fmla="+- 0 -79 -383"/>
                <a:gd name="T55" fmla="*/ -79 h 517"/>
                <a:gd name="T56" fmla="+- 0 503 296"/>
                <a:gd name="T57" fmla="*/ T56 w 507"/>
                <a:gd name="T58" fmla="+- 0 -111 -383"/>
                <a:gd name="T59" fmla="*/ -111 h 517"/>
                <a:gd name="T60" fmla="+- 0 433 296"/>
                <a:gd name="T61" fmla="*/ T60 w 507"/>
                <a:gd name="T62" fmla="+- 0 -153 -383"/>
                <a:gd name="T63" fmla="*/ -153 h 517"/>
                <a:gd name="T64" fmla="+- 0 375 296"/>
                <a:gd name="T65" fmla="*/ T64 w 507"/>
                <a:gd name="T66" fmla="+- 0 -202 -383"/>
                <a:gd name="T67" fmla="*/ -202 h 517"/>
                <a:gd name="T68" fmla="+- 0 333 296"/>
                <a:gd name="T69" fmla="*/ T68 w 507"/>
                <a:gd name="T70" fmla="+- 0 -258 -383"/>
                <a:gd name="T71" fmla="*/ -258 h 517"/>
                <a:gd name="T72" fmla="+- 0 306 296"/>
                <a:gd name="T73" fmla="*/ T72 w 507"/>
                <a:gd name="T74" fmla="+- 0 -318 -383"/>
                <a:gd name="T75" fmla="*/ -318 h 517"/>
                <a:gd name="T76" fmla="+- 0 296 296"/>
                <a:gd name="T77" fmla="*/ T76 w 507"/>
                <a:gd name="T78" fmla="+- 0 -383 -383"/>
                <a:gd name="T79" fmla="*/ -383 h 5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507" h="517">
                  <a:moveTo>
                    <a:pt x="0" y="0"/>
                  </a:moveTo>
                  <a:lnTo>
                    <a:pt x="0" y="127"/>
                  </a:lnTo>
                  <a:lnTo>
                    <a:pt x="10" y="191"/>
                  </a:lnTo>
                  <a:lnTo>
                    <a:pt x="37" y="252"/>
                  </a:lnTo>
                  <a:lnTo>
                    <a:pt x="79" y="308"/>
                  </a:lnTo>
                  <a:lnTo>
                    <a:pt x="137" y="357"/>
                  </a:lnTo>
                  <a:lnTo>
                    <a:pt x="207" y="398"/>
                  </a:lnTo>
                  <a:lnTo>
                    <a:pt x="289" y="431"/>
                  </a:lnTo>
                  <a:lnTo>
                    <a:pt x="380" y="453"/>
                  </a:lnTo>
                  <a:lnTo>
                    <a:pt x="380" y="516"/>
                  </a:lnTo>
                  <a:lnTo>
                    <a:pt x="507" y="400"/>
                  </a:lnTo>
                  <a:lnTo>
                    <a:pt x="380" y="263"/>
                  </a:lnTo>
                  <a:lnTo>
                    <a:pt x="380" y="326"/>
                  </a:lnTo>
                  <a:lnTo>
                    <a:pt x="289" y="304"/>
                  </a:lnTo>
                  <a:lnTo>
                    <a:pt x="207" y="272"/>
                  </a:lnTo>
                  <a:lnTo>
                    <a:pt x="137" y="230"/>
                  </a:lnTo>
                  <a:lnTo>
                    <a:pt x="79" y="181"/>
                  </a:lnTo>
                  <a:lnTo>
                    <a:pt x="37" y="125"/>
                  </a:lnTo>
                  <a:lnTo>
                    <a:pt x="1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auto">
            <a:xfrm>
              <a:off x="296" y="-720"/>
              <a:ext cx="507" cy="401"/>
            </a:xfrm>
            <a:custGeom>
              <a:avLst/>
              <a:gdLst>
                <a:gd name="T0" fmla="+- 0 803 296"/>
                <a:gd name="T1" fmla="*/ T0 w 507"/>
                <a:gd name="T2" fmla="+- 0 -720 -720"/>
                <a:gd name="T3" fmla="*/ -720 h 401"/>
                <a:gd name="T4" fmla="+- 0 731 296"/>
                <a:gd name="T5" fmla="*/ T4 w 507"/>
                <a:gd name="T6" fmla="+- 0 -717 -720"/>
                <a:gd name="T7" fmla="*/ -717 h 401"/>
                <a:gd name="T8" fmla="+- 0 620 296"/>
                <a:gd name="T9" fmla="*/ T8 w 507"/>
                <a:gd name="T10" fmla="+- 0 -697 -720"/>
                <a:gd name="T11" fmla="*/ -697 h 401"/>
                <a:gd name="T12" fmla="+- 0 540 296"/>
                <a:gd name="T13" fmla="*/ T12 w 507"/>
                <a:gd name="T14" fmla="+- 0 -671 -720"/>
                <a:gd name="T15" fmla="*/ -671 h 401"/>
                <a:gd name="T16" fmla="+- 0 470 296"/>
                <a:gd name="T17" fmla="*/ T16 w 507"/>
                <a:gd name="T18" fmla="+- 0 -637 -720"/>
                <a:gd name="T19" fmla="*/ -637 h 401"/>
                <a:gd name="T20" fmla="+- 0 410 296"/>
                <a:gd name="T21" fmla="*/ T20 w 507"/>
                <a:gd name="T22" fmla="+- 0 -595 -720"/>
                <a:gd name="T23" fmla="*/ -595 h 401"/>
                <a:gd name="T24" fmla="+- 0 361 296"/>
                <a:gd name="T25" fmla="*/ T24 w 507"/>
                <a:gd name="T26" fmla="+- 0 -548 -720"/>
                <a:gd name="T27" fmla="*/ -548 h 401"/>
                <a:gd name="T28" fmla="+- 0 325 296"/>
                <a:gd name="T29" fmla="*/ T28 w 507"/>
                <a:gd name="T30" fmla="+- 0 -495 -720"/>
                <a:gd name="T31" fmla="*/ -495 h 401"/>
                <a:gd name="T32" fmla="+- 0 303 296"/>
                <a:gd name="T33" fmla="*/ T32 w 507"/>
                <a:gd name="T34" fmla="+- 0 -439 -720"/>
                <a:gd name="T35" fmla="*/ -439 h 401"/>
                <a:gd name="T36" fmla="+- 0 296 296"/>
                <a:gd name="T37" fmla="*/ T36 w 507"/>
                <a:gd name="T38" fmla="+- 0 -380 -720"/>
                <a:gd name="T39" fmla="*/ -380 h 401"/>
                <a:gd name="T40" fmla="+- 0 305 296"/>
                <a:gd name="T41" fmla="*/ T40 w 507"/>
                <a:gd name="T42" fmla="+- 0 -320 -720"/>
                <a:gd name="T43" fmla="*/ -320 h 401"/>
                <a:gd name="T44" fmla="+- 0 330 296"/>
                <a:gd name="T45" fmla="*/ T44 w 507"/>
                <a:gd name="T46" fmla="+- 0 -377 -720"/>
                <a:gd name="T47" fmla="*/ -377 h 401"/>
                <a:gd name="T48" fmla="+- 0 368 296"/>
                <a:gd name="T49" fmla="*/ T48 w 507"/>
                <a:gd name="T50" fmla="+- 0 -429 -720"/>
                <a:gd name="T51" fmla="*/ -429 h 401"/>
                <a:gd name="T52" fmla="+- 0 419 296"/>
                <a:gd name="T53" fmla="*/ T52 w 507"/>
                <a:gd name="T54" fmla="+- 0 -476 -720"/>
                <a:gd name="T55" fmla="*/ -476 h 401"/>
                <a:gd name="T56" fmla="+- 0 480 296"/>
                <a:gd name="T57" fmla="*/ T56 w 507"/>
                <a:gd name="T58" fmla="+- 0 -516 -720"/>
                <a:gd name="T59" fmla="*/ -516 h 401"/>
                <a:gd name="T60" fmla="+- 0 551 296"/>
                <a:gd name="T61" fmla="*/ T60 w 507"/>
                <a:gd name="T62" fmla="+- 0 -549 -720"/>
                <a:gd name="T63" fmla="*/ -549 h 401"/>
                <a:gd name="T64" fmla="+- 0 629 296"/>
                <a:gd name="T65" fmla="*/ T64 w 507"/>
                <a:gd name="T66" fmla="+- 0 -573 -720"/>
                <a:gd name="T67" fmla="*/ -573 h 401"/>
                <a:gd name="T68" fmla="+- 0 714 296"/>
                <a:gd name="T69" fmla="*/ T68 w 507"/>
                <a:gd name="T70" fmla="+- 0 -588 -720"/>
                <a:gd name="T71" fmla="*/ -588 h 401"/>
                <a:gd name="T72" fmla="+- 0 803 296"/>
                <a:gd name="T73" fmla="*/ T72 w 507"/>
                <a:gd name="T74" fmla="+- 0 -593 -720"/>
                <a:gd name="T75" fmla="*/ -593 h 401"/>
                <a:gd name="T76" fmla="+- 0 803 296"/>
                <a:gd name="T77" fmla="*/ T76 w 507"/>
                <a:gd name="T78" fmla="+- 0 -720 -720"/>
                <a:gd name="T79" fmla="*/ -720 h 4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507" h="401">
                  <a:moveTo>
                    <a:pt x="507" y="0"/>
                  </a:moveTo>
                  <a:lnTo>
                    <a:pt x="435" y="3"/>
                  </a:lnTo>
                  <a:lnTo>
                    <a:pt x="324" y="23"/>
                  </a:lnTo>
                  <a:lnTo>
                    <a:pt x="244" y="49"/>
                  </a:lnTo>
                  <a:lnTo>
                    <a:pt x="174" y="83"/>
                  </a:lnTo>
                  <a:lnTo>
                    <a:pt x="114" y="125"/>
                  </a:lnTo>
                  <a:lnTo>
                    <a:pt x="65" y="172"/>
                  </a:lnTo>
                  <a:lnTo>
                    <a:pt x="29" y="225"/>
                  </a:lnTo>
                  <a:lnTo>
                    <a:pt x="7" y="281"/>
                  </a:lnTo>
                  <a:lnTo>
                    <a:pt x="0" y="340"/>
                  </a:lnTo>
                  <a:lnTo>
                    <a:pt x="9" y="400"/>
                  </a:lnTo>
                  <a:lnTo>
                    <a:pt x="34" y="343"/>
                  </a:lnTo>
                  <a:lnTo>
                    <a:pt x="72" y="291"/>
                  </a:lnTo>
                  <a:lnTo>
                    <a:pt x="123" y="244"/>
                  </a:lnTo>
                  <a:lnTo>
                    <a:pt x="184" y="204"/>
                  </a:lnTo>
                  <a:lnTo>
                    <a:pt x="255" y="171"/>
                  </a:lnTo>
                  <a:lnTo>
                    <a:pt x="333" y="147"/>
                  </a:lnTo>
                  <a:lnTo>
                    <a:pt x="418" y="132"/>
                  </a:lnTo>
                  <a:lnTo>
                    <a:pt x="507" y="12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" name="Freeform 76"/>
            <p:cNvSpPr>
              <a:spLocks/>
            </p:cNvSpPr>
            <p:nvPr/>
          </p:nvSpPr>
          <p:spPr bwMode="auto">
            <a:xfrm>
              <a:off x="296" y="-720"/>
              <a:ext cx="507" cy="854"/>
            </a:xfrm>
            <a:custGeom>
              <a:avLst/>
              <a:gdLst>
                <a:gd name="T0" fmla="+- 0 296 296"/>
                <a:gd name="T1" fmla="*/ T0 w 507"/>
                <a:gd name="T2" fmla="+- 0 -383 -720"/>
                <a:gd name="T3" fmla="*/ -383 h 854"/>
                <a:gd name="T4" fmla="+- 0 306 296"/>
                <a:gd name="T5" fmla="*/ T4 w 507"/>
                <a:gd name="T6" fmla="+- 0 -318 -720"/>
                <a:gd name="T7" fmla="*/ -318 h 854"/>
                <a:gd name="T8" fmla="+- 0 333 296"/>
                <a:gd name="T9" fmla="*/ T8 w 507"/>
                <a:gd name="T10" fmla="+- 0 -258 -720"/>
                <a:gd name="T11" fmla="*/ -258 h 854"/>
                <a:gd name="T12" fmla="+- 0 375 296"/>
                <a:gd name="T13" fmla="*/ T12 w 507"/>
                <a:gd name="T14" fmla="+- 0 -202 -720"/>
                <a:gd name="T15" fmla="*/ -202 h 854"/>
                <a:gd name="T16" fmla="+- 0 433 296"/>
                <a:gd name="T17" fmla="*/ T16 w 507"/>
                <a:gd name="T18" fmla="+- 0 -153 -720"/>
                <a:gd name="T19" fmla="*/ -153 h 854"/>
                <a:gd name="T20" fmla="+- 0 503 296"/>
                <a:gd name="T21" fmla="*/ T20 w 507"/>
                <a:gd name="T22" fmla="+- 0 -111 -720"/>
                <a:gd name="T23" fmla="*/ -111 h 854"/>
                <a:gd name="T24" fmla="+- 0 585 296"/>
                <a:gd name="T25" fmla="*/ T24 w 507"/>
                <a:gd name="T26" fmla="+- 0 -79 -720"/>
                <a:gd name="T27" fmla="*/ -79 h 854"/>
                <a:gd name="T28" fmla="+- 0 676 296"/>
                <a:gd name="T29" fmla="*/ T28 w 507"/>
                <a:gd name="T30" fmla="+- 0 -57 -720"/>
                <a:gd name="T31" fmla="*/ -57 h 854"/>
                <a:gd name="T32" fmla="+- 0 676 296"/>
                <a:gd name="T33" fmla="*/ T32 w 507"/>
                <a:gd name="T34" fmla="+- 0 -120 -720"/>
                <a:gd name="T35" fmla="*/ -120 h 854"/>
                <a:gd name="T36" fmla="+- 0 803 296"/>
                <a:gd name="T37" fmla="*/ T36 w 507"/>
                <a:gd name="T38" fmla="+- 0 17 -720"/>
                <a:gd name="T39" fmla="*/ 17 h 854"/>
                <a:gd name="T40" fmla="+- 0 676 296"/>
                <a:gd name="T41" fmla="*/ T40 w 507"/>
                <a:gd name="T42" fmla="+- 0 133 -720"/>
                <a:gd name="T43" fmla="*/ 133 h 854"/>
                <a:gd name="T44" fmla="+- 0 676 296"/>
                <a:gd name="T45" fmla="*/ T44 w 507"/>
                <a:gd name="T46" fmla="+- 0 70 -720"/>
                <a:gd name="T47" fmla="*/ 70 h 854"/>
                <a:gd name="T48" fmla="+- 0 585 296"/>
                <a:gd name="T49" fmla="*/ T48 w 507"/>
                <a:gd name="T50" fmla="+- 0 48 -720"/>
                <a:gd name="T51" fmla="*/ 48 h 854"/>
                <a:gd name="T52" fmla="+- 0 503 296"/>
                <a:gd name="T53" fmla="*/ T52 w 507"/>
                <a:gd name="T54" fmla="+- 0 15 -720"/>
                <a:gd name="T55" fmla="*/ 15 h 854"/>
                <a:gd name="T56" fmla="+- 0 433 296"/>
                <a:gd name="T57" fmla="*/ T56 w 507"/>
                <a:gd name="T58" fmla="+- 0 -26 -720"/>
                <a:gd name="T59" fmla="*/ -26 h 854"/>
                <a:gd name="T60" fmla="+- 0 375 296"/>
                <a:gd name="T61" fmla="*/ T60 w 507"/>
                <a:gd name="T62" fmla="+- 0 -75 -720"/>
                <a:gd name="T63" fmla="*/ -75 h 854"/>
                <a:gd name="T64" fmla="+- 0 333 296"/>
                <a:gd name="T65" fmla="*/ T64 w 507"/>
                <a:gd name="T66" fmla="+- 0 -131 -720"/>
                <a:gd name="T67" fmla="*/ -131 h 854"/>
                <a:gd name="T68" fmla="+- 0 306 296"/>
                <a:gd name="T69" fmla="*/ T68 w 507"/>
                <a:gd name="T70" fmla="+- 0 -192 -720"/>
                <a:gd name="T71" fmla="*/ -192 h 854"/>
                <a:gd name="T72" fmla="+- 0 296 296"/>
                <a:gd name="T73" fmla="*/ T72 w 507"/>
                <a:gd name="T74" fmla="+- 0 -256 -720"/>
                <a:gd name="T75" fmla="*/ -256 h 854"/>
                <a:gd name="T76" fmla="+- 0 296 296"/>
                <a:gd name="T77" fmla="*/ T76 w 507"/>
                <a:gd name="T78" fmla="+- 0 -383 -720"/>
                <a:gd name="T79" fmla="*/ -383 h 854"/>
                <a:gd name="T80" fmla="+- 0 305 296"/>
                <a:gd name="T81" fmla="*/ T80 w 507"/>
                <a:gd name="T82" fmla="+- 0 -443 -720"/>
                <a:gd name="T83" fmla="*/ -443 h 854"/>
                <a:gd name="T84" fmla="+- 0 328 296"/>
                <a:gd name="T85" fmla="*/ T84 w 507"/>
                <a:gd name="T86" fmla="+- 0 -501 -720"/>
                <a:gd name="T87" fmla="*/ -501 h 854"/>
                <a:gd name="T88" fmla="+- 0 366 296"/>
                <a:gd name="T89" fmla="*/ T88 w 507"/>
                <a:gd name="T90" fmla="+- 0 -553 -720"/>
                <a:gd name="T91" fmla="*/ -553 h 854"/>
                <a:gd name="T92" fmla="+- 0 415 296"/>
                <a:gd name="T93" fmla="*/ T92 w 507"/>
                <a:gd name="T94" fmla="+- 0 -600 -720"/>
                <a:gd name="T95" fmla="*/ -600 h 854"/>
                <a:gd name="T96" fmla="+- 0 477 296"/>
                <a:gd name="T97" fmla="*/ T96 w 507"/>
                <a:gd name="T98" fmla="+- 0 -641 -720"/>
                <a:gd name="T99" fmla="*/ -641 h 854"/>
                <a:gd name="T100" fmla="+- 0 547 296"/>
                <a:gd name="T101" fmla="*/ T100 w 507"/>
                <a:gd name="T102" fmla="+- 0 -674 -720"/>
                <a:gd name="T103" fmla="*/ -674 h 854"/>
                <a:gd name="T104" fmla="+- 0 626 296"/>
                <a:gd name="T105" fmla="*/ T104 w 507"/>
                <a:gd name="T106" fmla="+- 0 -699 -720"/>
                <a:gd name="T107" fmla="*/ -699 h 854"/>
                <a:gd name="T108" fmla="+- 0 712 296"/>
                <a:gd name="T109" fmla="*/ T108 w 507"/>
                <a:gd name="T110" fmla="+- 0 -715 -720"/>
                <a:gd name="T111" fmla="*/ -715 h 854"/>
                <a:gd name="T112" fmla="+- 0 803 296"/>
                <a:gd name="T113" fmla="*/ T112 w 507"/>
                <a:gd name="T114" fmla="+- 0 -720 -720"/>
                <a:gd name="T115" fmla="*/ -720 h 854"/>
                <a:gd name="T116" fmla="+- 0 803 296"/>
                <a:gd name="T117" fmla="*/ T116 w 507"/>
                <a:gd name="T118" fmla="+- 0 -593 -720"/>
                <a:gd name="T119" fmla="*/ -593 h 854"/>
                <a:gd name="T120" fmla="+- 0 714 296"/>
                <a:gd name="T121" fmla="*/ T120 w 507"/>
                <a:gd name="T122" fmla="+- 0 -588 -720"/>
                <a:gd name="T123" fmla="*/ -588 h 854"/>
                <a:gd name="T124" fmla="+- 0 629 296"/>
                <a:gd name="T125" fmla="*/ T124 w 507"/>
                <a:gd name="T126" fmla="+- 0 -573 -720"/>
                <a:gd name="T127" fmla="*/ -573 h 854"/>
                <a:gd name="T128" fmla="+- 0 551 296"/>
                <a:gd name="T129" fmla="*/ T128 w 507"/>
                <a:gd name="T130" fmla="+- 0 -549 -720"/>
                <a:gd name="T131" fmla="*/ -549 h 854"/>
                <a:gd name="T132" fmla="+- 0 480 296"/>
                <a:gd name="T133" fmla="*/ T132 w 507"/>
                <a:gd name="T134" fmla="+- 0 -516 -720"/>
                <a:gd name="T135" fmla="*/ -516 h 854"/>
                <a:gd name="T136" fmla="+- 0 419 296"/>
                <a:gd name="T137" fmla="*/ T136 w 507"/>
                <a:gd name="T138" fmla="+- 0 -476 -720"/>
                <a:gd name="T139" fmla="*/ -476 h 854"/>
                <a:gd name="T140" fmla="+- 0 368 296"/>
                <a:gd name="T141" fmla="*/ T140 w 507"/>
                <a:gd name="T142" fmla="+- 0 -429 -720"/>
                <a:gd name="T143" fmla="*/ -429 h 854"/>
                <a:gd name="T144" fmla="+- 0 330 296"/>
                <a:gd name="T145" fmla="*/ T144 w 507"/>
                <a:gd name="T146" fmla="+- 0 -377 -720"/>
                <a:gd name="T147" fmla="*/ -377 h 854"/>
                <a:gd name="T148" fmla="+- 0 305 296"/>
                <a:gd name="T149" fmla="*/ T148 w 507"/>
                <a:gd name="T150" fmla="+- 0 -320 -720"/>
                <a:gd name="T151" fmla="*/ -320 h 8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507" h="854">
                  <a:moveTo>
                    <a:pt x="0" y="337"/>
                  </a:moveTo>
                  <a:lnTo>
                    <a:pt x="10" y="402"/>
                  </a:lnTo>
                  <a:lnTo>
                    <a:pt x="37" y="462"/>
                  </a:lnTo>
                  <a:lnTo>
                    <a:pt x="79" y="518"/>
                  </a:lnTo>
                  <a:lnTo>
                    <a:pt x="137" y="567"/>
                  </a:lnTo>
                  <a:lnTo>
                    <a:pt x="207" y="609"/>
                  </a:lnTo>
                  <a:lnTo>
                    <a:pt x="289" y="641"/>
                  </a:lnTo>
                  <a:lnTo>
                    <a:pt x="380" y="663"/>
                  </a:lnTo>
                  <a:lnTo>
                    <a:pt x="380" y="600"/>
                  </a:lnTo>
                  <a:lnTo>
                    <a:pt x="507" y="737"/>
                  </a:lnTo>
                  <a:lnTo>
                    <a:pt x="380" y="853"/>
                  </a:lnTo>
                  <a:lnTo>
                    <a:pt x="380" y="790"/>
                  </a:lnTo>
                  <a:lnTo>
                    <a:pt x="289" y="768"/>
                  </a:lnTo>
                  <a:lnTo>
                    <a:pt x="207" y="735"/>
                  </a:lnTo>
                  <a:lnTo>
                    <a:pt x="137" y="694"/>
                  </a:lnTo>
                  <a:lnTo>
                    <a:pt x="79" y="645"/>
                  </a:lnTo>
                  <a:lnTo>
                    <a:pt x="37" y="589"/>
                  </a:lnTo>
                  <a:lnTo>
                    <a:pt x="10" y="528"/>
                  </a:lnTo>
                  <a:lnTo>
                    <a:pt x="0" y="464"/>
                  </a:lnTo>
                  <a:lnTo>
                    <a:pt x="0" y="337"/>
                  </a:lnTo>
                  <a:lnTo>
                    <a:pt x="9" y="277"/>
                  </a:lnTo>
                  <a:lnTo>
                    <a:pt x="32" y="219"/>
                  </a:lnTo>
                  <a:lnTo>
                    <a:pt x="70" y="167"/>
                  </a:lnTo>
                  <a:lnTo>
                    <a:pt x="119" y="120"/>
                  </a:lnTo>
                  <a:lnTo>
                    <a:pt x="181" y="79"/>
                  </a:lnTo>
                  <a:lnTo>
                    <a:pt x="251" y="46"/>
                  </a:lnTo>
                  <a:lnTo>
                    <a:pt x="330" y="21"/>
                  </a:lnTo>
                  <a:lnTo>
                    <a:pt x="416" y="5"/>
                  </a:lnTo>
                  <a:lnTo>
                    <a:pt x="507" y="0"/>
                  </a:lnTo>
                  <a:lnTo>
                    <a:pt x="507" y="127"/>
                  </a:lnTo>
                  <a:lnTo>
                    <a:pt x="418" y="132"/>
                  </a:lnTo>
                  <a:lnTo>
                    <a:pt x="333" y="147"/>
                  </a:lnTo>
                  <a:lnTo>
                    <a:pt x="255" y="171"/>
                  </a:lnTo>
                  <a:lnTo>
                    <a:pt x="184" y="204"/>
                  </a:lnTo>
                  <a:lnTo>
                    <a:pt x="123" y="244"/>
                  </a:lnTo>
                  <a:lnTo>
                    <a:pt x="72" y="291"/>
                  </a:lnTo>
                  <a:lnTo>
                    <a:pt x="34" y="343"/>
                  </a:lnTo>
                  <a:lnTo>
                    <a:pt x="9" y="400"/>
                  </a:lnTo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pic>
        <p:nvPicPr>
          <p:cNvPr id="2050" name="image1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507250"/>
            <a:ext cx="22580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492558"/>
            <a:ext cx="21360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52397"/>
              </p:ext>
            </p:extLst>
          </p:nvPr>
        </p:nvGraphicFramePr>
        <p:xfrm>
          <a:off x="1606898" y="3627128"/>
          <a:ext cx="8888412" cy="22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Documento" r:id="rId7" imgW="8888750" imgH="3441021" progId="Word.Document.12">
                  <p:embed/>
                </p:oleObj>
              </mc:Choice>
              <mc:Fallback>
                <p:oleObj name="Documento" r:id="rId7" imgW="8888750" imgH="3441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6898" y="3627128"/>
                        <a:ext cx="8888412" cy="224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97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0167"/>
          </a:xfrm>
        </p:spPr>
        <p:txBody>
          <a:bodyPr/>
          <a:lstStyle/>
          <a:p>
            <a:r>
              <a:rPr lang="ca-ES" dirty="0" smtClean="0"/>
              <a:t>Com justificar l’actuació</a:t>
            </a:r>
            <a:endParaRPr lang="ca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5" y="1172050"/>
            <a:ext cx="9598669" cy="40914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58781" y="5358805"/>
            <a:ext cx="86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Cada actuació professional s’ha de justificar en una línia diferent per tal de que es pugui validar cada actuació realitzada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955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51" y="76912"/>
            <a:ext cx="11186445" cy="1659651"/>
          </a:xfrm>
        </p:spPr>
        <p:txBody>
          <a:bodyPr>
            <a:normAutofit/>
          </a:bodyPr>
          <a:lstStyle/>
          <a:p>
            <a:r>
              <a:rPr lang="ca-ES" sz="3900" dirty="0" smtClean="0"/>
              <a:t>Quan l’actuació que voleu incorporar a la primera línia de la designa </a:t>
            </a:r>
            <a:r>
              <a:rPr lang="ca-ES" sz="3900" b="1" dirty="0" smtClean="0"/>
              <a:t>no és vigent </a:t>
            </a:r>
            <a:r>
              <a:rPr lang="ca-ES" sz="3900" dirty="0" smtClean="0"/>
              <a:t>o </a:t>
            </a:r>
            <a:r>
              <a:rPr lang="ca-ES" sz="3900" b="1" dirty="0" smtClean="0"/>
              <a:t>és</a:t>
            </a:r>
            <a:r>
              <a:rPr lang="ca-ES" sz="3900" dirty="0" smtClean="0"/>
              <a:t> </a:t>
            </a:r>
            <a:r>
              <a:rPr lang="ca-ES" sz="3900" b="1" dirty="0" smtClean="0"/>
              <a:t>diferent</a:t>
            </a:r>
            <a:r>
              <a:rPr lang="ca-ES" sz="3900" dirty="0" smtClean="0"/>
              <a:t> a la designa original</a:t>
            </a:r>
            <a:br>
              <a:rPr lang="ca-ES" sz="3900" dirty="0" smtClean="0"/>
            </a:br>
            <a:endParaRPr lang="ca-ES" sz="39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94723" y="1706302"/>
            <a:ext cx="9790063" cy="4108659"/>
          </a:xfrm>
        </p:spPr>
        <p:txBody>
          <a:bodyPr/>
          <a:lstStyle/>
          <a:p>
            <a:r>
              <a:rPr lang="ca-ES" sz="1900" dirty="0" smtClean="0"/>
              <a:t>Caldrà afegir l’actuació professional com a nova actuació prement el boto 	 </a:t>
            </a:r>
          </a:p>
          <a:p>
            <a:r>
              <a:rPr lang="ca-ES" sz="1900" dirty="0" smtClean="0"/>
              <a:t>i continuar complimentant la resta de dades seguint el desplegable que aneu trobant a cada apartat.</a:t>
            </a:r>
          </a:p>
          <a:p>
            <a:r>
              <a:rPr lang="es-ES" dirty="0" smtClean="0"/>
              <a:t>   </a:t>
            </a:r>
          </a:p>
          <a:p>
            <a:endParaRPr lang="es-ES" dirty="0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822003" y="3361394"/>
            <a:ext cx="367665" cy="1931350"/>
            <a:chOff x="1087" y="1425"/>
            <a:chExt cx="579" cy="2840"/>
          </a:xfrm>
        </p:grpSpPr>
        <p:sp>
          <p:nvSpPr>
            <p:cNvPr id="6" name="Freeform 70"/>
            <p:cNvSpPr>
              <a:spLocks/>
            </p:cNvSpPr>
            <p:nvPr/>
          </p:nvSpPr>
          <p:spPr bwMode="auto">
            <a:xfrm>
              <a:off x="1107" y="1690"/>
              <a:ext cx="504" cy="427"/>
            </a:xfrm>
            <a:custGeom>
              <a:avLst/>
              <a:gdLst>
                <a:gd name="T0" fmla="+- 0 1108 1108"/>
                <a:gd name="T1" fmla="*/ T0 w 504"/>
                <a:gd name="T2" fmla="+- 0 1691 1691"/>
                <a:gd name="T3" fmla="*/ 1691 h 427"/>
                <a:gd name="T4" fmla="+- 0 1108 1108"/>
                <a:gd name="T5" fmla="*/ T4 w 504"/>
                <a:gd name="T6" fmla="+- 0 1817 1691"/>
                <a:gd name="T7" fmla="*/ 1817 h 427"/>
                <a:gd name="T8" fmla="+- 0 1120 1108"/>
                <a:gd name="T9" fmla="*/ T8 w 504"/>
                <a:gd name="T10" fmla="+- 0 1871 1691"/>
                <a:gd name="T11" fmla="*/ 1871 h 427"/>
                <a:gd name="T12" fmla="+- 0 1156 1108"/>
                <a:gd name="T13" fmla="*/ T12 w 504"/>
                <a:gd name="T14" fmla="+- 0 1922 1691"/>
                <a:gd name="T15" fmla="*/ 1922 h 427"/>
                <a:gd name="T16" fmla="+- 0 1213 1108"/>
                <a:gd name="T17" fmla="*/ T16 w 504"/>
                <a:gd name="T18" fmla="+- 0 1967 1691"/>
                <a:gd name="T19" fmla="*/ 1967 h 427"/>
                <a:gd name="T20" fmla="+- 0 1289 1108"/>
                <a:gd name="T21" fmla="*/ T20 w 504"/>
                <a:gd name="T22" fmla="+- 0 2005 1691"/>
                <a:gd name="T23" fmla="*/ 2005 h 427"/>
                <a:gd name="T24" fmla="+- 0 1380 1108"/>
                <a:gd name="T25" fmla="*/ T24 w 504"/>
                <a:gd name="T26" fmla="+- 0 2034 1691"/>
                <a:gd name="T27" fmla="*/ 2034 h 427"/>
                <a:gd name="T28" fmla="+- 0 1486 1108"/>
                <a:gd name="T29" fmla="*/ T28 w 504"/>
                <a:gd name="T30" fmla="+- 0 2054 1691"/>
                <a:gd name="T31" fmla="*/ 2054 h 427"/>
                <a:gd name="T32" fmla="+- 0 1486 1108"/>
                <a:gd name="T33" fmla="*/ T32 w 504"/>
                <a:gd name="T34" fmla="+- 0 2117 1691"/>
                <a:gd name="T35" fmla="*/ 2117 h 427"/>
                <a:gd name="T36" fmla="+- 0 1612 1108"/>
                <a:gd name="T37" fmla="*/ T36 w 504"/>
                <a:gd name="T38" fmla="+- 0 1999 1691"/>
                <a:gd name="T39" fmla="*/ 1999 h 427"/>
                <a:gd name="T40" fmla="+- 0 1486 1108"/>
                <a:gd name="T41" fmla="*/ T40 w 504"/>
                <a:gd name="T42" fmla="+- 0 1865 1691"/>
                <a:gd name="T43" fmla="*/ 1865 h 427"/>
                <a:gd name="T44" fmla="+- 0 1486 1108"/>
                <a:gd name="T45" fmla="*/ T44 w 504"/>
                <a:gd name="T46" fmla="+- 0 1928 1691"/>
                <a:gd name="T47" fmla="*/ 1928 h 427"/>
                <a:gd name="T48" fmla="+- 0 1380 1108"/>
                <a:gd name="T49" fmla="*/ T48 w 504"/>
                <a:gd name="T50" fmla="+- 0 1908 1691"/>
                <a:gd name="T51" fmla="*/ 1908 h 427"/>
                <a:gd name="T52" fmla="+- 0 1289 1108"/>
                <a:gd name="T53" fmla="*/ T52 w 504"/>
                <a:gd name="T54" fmla="+- 0 1879 1691"/>
                <a:gd name="T55" fmla="*/ 1879 h 427"/>
                <a:gd name="T56" fmla="+- 0 1213 1108"/>
                <a:gd name="T57" fmla="*/ T56 w 504"/>
                <a:gd name="T58" fmla="+- 0 1841 1691"/>
                <a:gd name="T59" fmla="*/ 1841 h 427"/>
                <a:gd name="T60" fmla="+- 0 1156 1108"/>
                <a:gd name="T61" fmla="*/ T60 w 504"/>
                <a:gd name="T62" fmla="+- 0 1796 1691"/>
                <a:gd name="T63" fmla="*/ 1796 h 427"/>
                <a:gd name="T64" fmla="+- 0 1120 1108"/>
                <a:gd name="T65" fmla="*/ T64 w 504"/>
                <a:gd name="T66" fmla="+- 0 1745 1691"/>
                <a:gd name="T67" fmla="*/ 1745 h 427"/>
                <a:gd name="T68" fmla="+- 0 1108 1108"/>
                <a:gd name="T69" fmla="*/ T68 w 504"/>
                <a:gd name="T70" fmla="+- 0 1691 1691"/>
                <a:gd name="T71" fmla="*/ 1691 h 4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4" h="427">
                  <a:moveTo>
                    <a:pt x="0" y="0"/>
                  </a:moveTo>
                  <a:lnTo>
                    <a:pt x="0" y="126"/>
                  </a:lnTo>
                  <a:lnTo>
                    <a:pt x="12" y="180"/>
                  </a:lnTo>
                  <a:lnTo>
                    <a:pt x="48" y="231"/>
                  </a:lnTo>
                  <a:lnTo>
                    <a:pt x="105" y="276"/>
                  </a:lnTo>
                  <a:lnTo>
                    <a:pt x="181" y="314"/>
                  </a:lnTo>
                  <a:lnTo>
                    <a:pt x="272" y="343"/>
                  </a:lnTo>
                  <a:lnTo>
                    <a:pt x="378" y="363"/>
                  </a:lnTo>
                  <a:lnTo>
                    <a:pt x="378" y="426"/>
                  </a:lnTo>
                  <a:lnTo>
                    <a:pt x="504" y="308"/>
                  </a:lnTo>
                  <a:lnTo>
                    <a:pt x="378" y="174"/>
                  </a:lnTo>
                  <a:lnTo>
                    <a:pt x="378" y="237"/>
                  </a:lnTo>
                  <a:lnTo>
                    <a:pt x="272" y="217"/>
                  </a:lnTo>
                  <a:lnTo>
                    <a:pt x="181" y="188"/>
                  </a:lnTo>
                  <a:lnTo>
                    <a:pt x="105" y="150"/>
                  </a:lnTo>
                  <a:lnTo>
                    <a:pt x="48" y="105"/>
                  </a:lnTo>
                  <a:lnTo>
                    <a:pt x="1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7" name="Freeform 69"/>
            <p:cNvSpPr>
              <a:spLocks/>
            </p:cNvSpPr>
            <p:nvPr/>
          </p:nvSpPr>
          <p:spPr bwMode="auto">
            <a:xfrm>
              <a:off x="1108" y="1445"/>
              <a:ext cx="504" cy="309"/>
            </a:xfrm>
            <a:custGeom>
              <a:avLst/>
              <a:gdLst>
                <a:gd name="T0" fmla="+- 0 1612 1108"/>
                <a:gd name="T1" fmla="*/ T0 w 504"/>
                <a:gd name="T2" fmla="+- 0 1445 1445"/>
                <a:gd name="T3" fmla="*/ 1445 h 309"/>
                <a:gd name="T4" fmla="+- 0 1546 1108"/>
                <a:gd name="T5" fmla="*/ T4 w 504"/>
                <a:gd name="T6" fmla="+- 0 1448 1445"/>
                <a:gd name="T7" fmla="*/ 1448 h 309"/>
                <a:gd name="T8" fmla="+- 0 1482 1108"/>
                <a:gd name="T9" fmla="*/ T8 w 504"/>
                <a:gd name="T10" fmla="+- 0 1454 1445"/>
                <a:gd name="T11" fmla="*/ 1454 h 309"/>
                <a:gd name="T12" fmla="+- 0 1387 1108"/>
                <a:gd name="T13" fmla="*/ T12 w 504"/>
                <a:gd name="T14" fmla="+- 0 1471 1445"/>
                <a:gd name="T15" fmla="*/ 1471 h 309"/>
                <a:gd name="T16" fmla="+- 0 1303 1108"/>
                <a:gd name="T17" fmla="*/ T16 w 504"/>
                <a:gd name="T18" fmla="+- 0 1497 1445"/>
                <a:gd name="T19" fmla="*/ 1497 h 309"/>
                <a:gd name="T20" fmla="+- 0 1232 1108"/>
                <a:gd name="T21" fmla="*/ T20 w 504"/>
                <a:gd name="T22" fmla="+- 0 1529 1445"/>
                <a:gd name="T23" fmla="*/ 1529 h 309"/>
                <a:gd name="T24" fmla="+- 0 1176 1108"/>
                <a:gd name="T25" fmla="*/ T24 w 504"/>
                <a:gd name="T26" fmla="+- 0 1568 1445"/>
                <a:gd name="T27" fmla="*/ 1568 h 309"/>
                <a:gd name="T28" fmla="+- 0 1112 1108"/>
                <a:gd name="T29" fmla="*/ T28 w 504"/>
                <a:gd name="T30" fmla="+- 0 1656 1445"/>
                <a:gd name="T31" fmla="*/ 1656 h 309"/>
                <a:gd name="T32" fmla="+- 0 1108 1108"/>
                <a:gd name="T33" fmla="*/ T32 w 504"/>
                <a:gd name="T34" fmla="+- 0 1705 1445"/>
                <a:gd name="T35" fmla="*/ 1705 h 309"/>
                <a:gd name="T36" fmla="+- 0 1125 1108"/>
                <a:gd name="T37" fmla="*/ T36 w 504"/>
                <a:gd name="T38" fmla="+- 0 1754 1445"/>
                <a:gd name="T39" fmla="*/ 1754 h 309"/>
                <a:gd name="T40" fmla="+- 0 1158 1108"/>
                <a:gd name="T41" fmla="*/ T40 w 504"/>
                <a:gd name="T42" fmla="+- 0 1710 1445"/>
                <a:gd name="T43" fmla="*/ 1710 h 309"/>
                <a:gd name="T44" fmla="+- 0 1207 1108"/>
                <a:gd name="T45" fmla="*/ T44 w 504"/>
                <a:gd name="T46" fmla="+- 0 1671 1445"/>
                <a:gd name="T47" fmla="*/ 1671 h 309"/>
                <a:gd name="T48" fmla="+- 0 1269 1108"/>
                <a:gd name="T49" fmla="*/ T48 w 504"/>
                <a:gd name="T50" fmla="+- 0 1637 1445"/>
                <a:gd name="T51" fmla="*/ 1637 h 309"/>
                <a:gd name="T52" fmla="+- 0 1342 1108"/>
                <a:gd name="T53" fmla="*/ T52 w 504"/>
                <a:gd name="T54" fmla="+- 0 1609 1445"/>
                <a:gd name="T55" fmla="*/ 1609 h 309"/>
                <a:gd name="T56" fmla="+- 0 1425 1108"/>
                <a:gd name="T57" fmla="*/ T56 w 504"/>
                <a:gd name="T58" fmla="+- 0 1589 1445"/>
                <a:gd name="T59" fmla="*/ 1589 h 309"/>
                <a:gd name="T60" fmla="+- 0 1516 1108"/>
                <a:gd name="T61" fmla="*/ T60 w 504"/>
                <a:gd name="T62" fmla="+- 0 1576 1445"/>
                <a:gd name="T63" fmla="*/ 1576 h 309"/>
                <a:gd name="T64" fmla="+- 0 1612 1108"/>
                <a:gd name="T65" fmla="*/ T64 w 504"/>
                <a:gd name="T66" fmla="+- 0 1571 1445"/>
                <a:gd name="T67" fmla="*/ 1571 h 309"/>
                <a:gd name="T68" fmla="+- 0 1612 1108"/>
                <a:gd name="T69" fmla="*/ T68 w 504"/>
                <a:gd name="T70" fmla="+- 0 1445 1445"/>
                <a:gd name="T71" fmla="*/ 1445 h 3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4" h="309">
                  <a:moveTo>
                    <a:pt x="504" y="0"/>
                  </a:moveTo>
                  <a:lnTo>
                    <a:pt x="438" y="3"/>
                  </a:lnTo>
                  <a:lnTo>
                    <a:pt x="374" y="9"/>
                  </a:lnTo>
                  <a:lnTo>
                    <a:pt x="279" y="26"/>
                  </a:lnTo>
                  <a:lnTo>
                    <a:pt x="195" y="52"/>
                  </a:lnTo>
                  <a:lnTo>
                    <a:pt x="124" y="84"/>
                  </a:lnTo>
                  <a:lnTo>
                    <a:pt x="68" y="123"/>
                  </a:lnTo>
                  <a:lnTo>
                    <a:pt x="4" y="211"/>
                  </a:lnTo>
                  <a:lnTo>
                    <a:pt x="0" y="260"/>
                  </a:lnTo>
                  <a:lnTo>
                    <a:pt x="17" y="309"/>
                  </a:lnTo>
                  <a:lnTo>
                    <a:pt x="50" y="265"/>
                  </a:lnTo>
                  <a:lnTo>
                    <a:pt x="99" y="226"/>
                  </a:lnTo>
                  <a:lnTo>
                    <a:pt x="161" y="192"/>
                  </a:lnTo>
                  <a:lnTo>
                    <a:pt x="234" y="164"/>
                  </a:lnTo>
                  <a:lnTo>
                    <a:pt x="317" y="144"/>
                  </a:lnTo>
                  <a:lnTo>
                    <a:pt x="408" y="131"/>
                  </a:lnTo>
                  <a:lnTo>
                    <a:pt x="504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1107" y="1445"/>
              <a:ext cx="504" cy="672"/>
            </a:xfrm>
            <a:custGeom>
              <a:avLst/>
              <a:gdLst>
                <a:gd name="T0" fmla="+- 0 1108 1108"/>
                <a:gd name="T1" fmla="*/ T0 w 504"/>
                <a:gd name="T2" fmla="+- 0 1691 1445"/>
                <a:gd name="T3" fmla="*/ 1691 h 672"/>
                <a:gd name="T4" fmla="+- 0 1156 1108"/>
                <a:gd name="T5" fmla="*/ T4 w 504"/>
                <a:gd name="T6" fmla="+- 0 1796 1445"/>
                <a:gd name="T7" fmla="*/ 1796 h 672"/>
                <a:gd name="T8" fmla="+- 0 1213 1108"/>
                <a:gd name="T9" fmla="*/ T8 w 504"/>
                <a:gd name="T10" fmla="+- 0 1841 1445"/>
                <a:gd name="T11" fmla="*/ 1841 h 672"/>
                <a:gd name="T12" fmla="+- 0 1289 1108"/>
                <a:gd name="T13" fmla="*/ T12 w 504"/>
                <a:gd name="T14" fmla="+- 0 1879 1445"/>
                <a:gd name="T15" fmla="*/ 1879 h 672"/>
                <a:gd name="T16" fmla="+- 0 1380 1108"/>
                <a:gd name="T17" fmla="*/ T16 w 504"/>
                <a:gd name="T18" fmla="+- 0 1908 1445"/>
                <a:gd name="T19" fmla="*/ 1908 h 672"/>
                <a:gd name="T20" fmla="+- 0 1486 1108"/>
                <a:gd name="T21" fmla="*/ T20 w 504"/>
                <a:gd name="T22" fmla="+- 0 1928 1445"/>
                <a:gd name="T23" fmla="*/ 1928 h 672"/>
                <a:gd name="T24" fmla="+- 0 1486 1108"/>
                <a:gd name="T25" fmla="*/ T24 w 504"/>
                <a:gd name="T26" fmla="+- 0 1865 1445"/>
                <a:gd name="T27" fmla="*/ 1865 h 672"/>
                <a:gd name="T28" fmla="+- 0 1612 1108"/>
                <a:gd name="T29" fmla="*/ T28 w 504"/>
                <a:gd name="T30" fmla="+- 0 1999 1445"/>
                <a:gd name="T31" fmla="*/ 1999 h 672"/>
                <a:gd name="T32" fmla="+- 0 1486 1108"/>
                <a:gd name="T33" fmla="*/ T32 w 504"/>
                <a:gd name="T34" fmla="+- 0 2117 1445"/>
                <a:gd name="T35" fmla="*/ 2117 h 672"/>
                <a:gd name="T36" fmla="+- 0 1486 1108"/>
                <a:gd name="T37" fmla="*/ T36 w 504"/>
                <a:gd name="T38" fmla="+- 0 2054 1445"/>
                <a:gd name="T39" fmla="*/ 2054 h 672"/>
                <a:gd name="T40" fmla="+- 0 1380 1108"/>
                <a:gd name="T41" fmla="*/ T40 w 504"/>
                <a:gd name="T42" fmla="+- 0 2034 1445"/>
                <a:gd name="T43" fmla="*/ 2034 h 672"/>
                <a:gd name="T44" fmla="+- 0 1289 1108"/>
                <a:gd name="T45" fmla="*/ T44 w 504"/>
                <a:gd name="T46" fmla="+- 0 2005 1445"/>
                <a:gd name="T47" fmla="*/ 2005 h 672"/>
                <a:gd name="T48" fmla="+- 0 1213 1108"/>
                <a:gd name="T49" fmla="*/ T48 w 504"/>
                <a:gd name="T50" fmla="+- 0 1967 1445"/>
                <a:gd name="T51" fmla="*/ 1967 h 672"/>
                <a:gd name="T52" fmla="+- 0 1156 1108"/>
                <a:gd name="T53" fmla="*/ T52 w 504"/>
                <a:gd name="T54" fmla="+- 0 1922 1445"/>
                <a:gd name="T55" fmla="*/ 1922 h 672"/>
                <a:gd name="T56" fmla="+- 0 1120 1108"/>
                <a:gd name="T57" fmla="*/ T56 w 504"/>
                <a:gd name="T58" fmla="+- 0 1871 1445"/>
                <a:gd name="T59" fmla="*/ 1871 h 672"/>
                <a:gd name="T60" fmla="+- 0 1108 1108"/>
                <a:gd name="T61" fmla="*/ T60 w 504"/>
                <a:gd name="T62" fmla="+- 0 1817 1445"/>
                <a:gd name="T63" fmla="*/ 1817 h 672"/>
                <a:gd name="T64" fmla="+- 0 1108 1108"/>
                <a:gd name="T65" fmla="*/ T64 w 504"/>
                <a:gd name="T66" fmla="+- 0 1691 1445"/>
                <a:gd name="T67" fmla="*/ 1691 h 672"/>
                <a:gd name="T68" fmla="+- 0 1147 1108"/>
                <a:gd name="T69" fmla="*/ T68 w 504"/>
                <a:gd name="T70" fmla="+- 0 1595 1445"/>
                <a:gd name="T71" fmla="*/ 1595 h 672"/>
                <a:gd name="T72" fmla="+- 0 1194 1108"/>
                <a:gd name="T73" fmla="*/ T72 w 504"/>
                <a:gd name="T74" fmla="+- 0 1554 1445"/>
                <a:gd name="T75" fmla="*/ 1554 h 672"/>
                <a:gd name="T76" fmla="+- 0 1255 1108"/>
                <a:gd name="T77" fmla="*/ T76 w 504"/>
                <a:gd name="T78" fmla="+- 0 1517 1445"/>
                <a:gd name="T79" fmla="*/ 1517 h 672"/>
                <a:gd name="T80" fmla="+- 0 1330 1108"/>
                <a:gd name="T81" fmla="*/ T80 w 504"/>
                <a:gd name="T82" fmla="+- 0 1487 1445"/>
                <a:gd name="T83" fmla="*/ 1487 h 672"/>
                <a:gd name="T84" fmla="+- 0 1415 1108"/>
                <a:gd name="T85" fmla="*/ T84 w 504"/>
                <a:gd name="T86" fmla="+- 0 1465 1445"/>
                <a:gd name="T87" fmla="*/ 1465 h 672"/>
                <a:gd name="T88" fmla="+- 0 1510 1108"/>
                <a:gd name="T89" fmla="*/ T88 w 504"/>
                <a:gd name="T90" fmla="+- 0 1450 1445"/>
                <a:gd name="T91" fmla="*/ 1450 h 672"/>
                <a:gd name="T92" fmla="+- 0 1612 1108"/>
                <a:gd name="T93" fmla="*/ T92 w 504"/>
                <a:gd name="T94" fmla="+- 0 1445 1445"/>
                <a:gd name="T95" fmla="*/ 1445 h 672"/>
                <a:gd name="T96" fmla="+- 0 1612 1108"/>
                <a:gd name="T97" fmla="*/ T96 w 504"/>
                <a:gd name="T98" fmla="+- 0 1571 1445"/>
                <a:gd name="T99" fmla="*/ 1571 h 672"/>
                <a:gd name="T100" fmla="+- 0 1516 1108"/>
                <a:gd name="T101" fmla="*/ T100 w 504"/>
                <a:gd name="T102" fmla="+- 0 1576 1445"/>
                <a:gd name="T103" fmla="*/ 1576 h 672"/>
                <a:gd name="T104" fmla="+- 0 1425 1108"/>
                <a:gd name="T105" fmla="*/ T104 w 504"/>
                <a:gd name="T106" fmla="+- 0 1589 1445"/>
                <a:gd name="T107" fmla="*/ 1589 h 672"/>
                <a:gd name="T108" fmla="+- 0 1342 1108"/>
                <a:gd name="T109" fmla="*/ T108 w 504"/>
                <a:gd name="T110" fmla="+- 0 1609 1445"/>
                <a:gd name="T111" fmla="*/ 1609 h 672"/>
                <a:gd name="T112" fmla="+- 0 1269 1108"/>
                <a:gd name="T113" fmla="*/ T112 w 504"/>
                <a:gd name="T114" fmla="+- 0 1637 1445"/>
                <a:gd name="T115" fmla="*/ 1637 h 672"/>
                <a:gd name="T116" fmla="+- 0 1207 1108"/>
                <a:gd name="T117" fmla="*/ T116 w 504"/>
                <a:gd name="T118" fmla="+- 0 1671 1445"/>
                <a:gd name="T119" fmla="*/ 1671 h 672"/>
                <a:gd name="T120" fmla="+- 0 1158 1108"/>
                <a:gd name="T121" fmla="*/ T120 w 504"/>
                <a:gd name="T122" fmla="+- 0 1710 1445"/>
                <a:gd name="T123" fmla="*/ 1710 h 672"/>
                <a:gd name="T124" fmla="+- 0 1125 1108"/>
                <a:gd name="T125" fmla="*/ T124 w 504"/>
                <a:gd name="T126" fmla="+- 0 1754 1445"/>
                <a:gd name="T127" fmla="*/ 1754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04" h="672">
                  <a:moveTo>
                    <a:pt x="0" y="246"/>
                  </a:moveTo>
                  <a:lnTo>
                    <a:pt x="48" y="351"/>
                  </a:lnTo>
                  <a:lnTo>
                    <a:pt x="105" y="396"/>
                  </a:lnTo>
                  <a:lnTo>
                    <a:pt x="181" y="434"/>
                  </a:lnTo>
                  <a:lnTo>
                    <a:pt x="272" y="463"/>
                  </a:lnTo>
                  <a:lnTo>
                    <a:pt x="378" y="483"/>
                  </a:lnTo>
                  <a:lnTo>
                    <a:pt x="378" y="420"/>
                  </a:lnTo>
                  <a:lnTo>
                    <a:pt x="504" y="554"/>
                  </a:lnTo>
                  <a:lnTo>
                    <a:pt x="378" y="672"/>
                  </a:lnTo>
                  <a:lnTo>
                    <a:pt x="378" y="609"/>
                  </a:lnTo>
                  <a:lnTo>
                    <a:pt x="272" y="589"/>
                  </a:lnTo>
                  <a:lnTo>
                    <a:pt x="181" y="560"/>
                  </a:lnTo>
                  <a:lnTo>
                    <a:pt x="105" y="522"/>
                  </a:lnTo>
                  <a:lnTo>
                    <a:pt x="48" y="477"/>
                  </a:lnTo>
                  <a:lnTo>
                    <a:pt x="12" y="426"/>
                  </a:lnTo>
                  <a:lnTo>
                    <a:pt x="0" y="372"/>
                  </a:lnTo>
                  <a:lnTo>
                    <a:pt x="0" y="246"/>
                  </a:lnTo>
                  <a:lnTo>
                    <a:pt x="39" y="150"/>
                  </a:lnTo>
                  <a:lnTo>
                    <a:pt x="86" y="109"/>
                  </a:lnTo>
                  <a:lnTo>
                    <a:pt x="147" y="72"/>
                  </a:lnTo>
                  <a:lnTo>
                    <a:pt x="222" y="42"/>
                  </a:lnTo>
                  <a:lnTo>
                    <a:pt x="307" y="20"/>
                  </a:lnTo>
                  <a:lnTo>
                    <a:pt x="402" y="5"/>
                  </a:lnTo>
                  <a:lnTo>
                    <a:pt x="504" y="0"/>
                  </a:lnTo>
                  <a:lnTo>
                    <a:pt x="504" y="126"/>
                  </a:lnTo>
                  <a:lnTo>
                    <a:pt x="408" y="131"/>
                  </a:lnTo>
                  <a:lnTo>
                    <a:pt x="317" y="144"/>
                  </a:lnTo>
                  <a:lnTo>
                    <a:pt x="234" y="164"/>
                  </a:lnTo>
                  <a:lnTo>
                    <a:pt x="161" y="192"/>
                  </a:lnTo>
                  <a:lnTo>
                    <a:pt x="99" y="226"/>
                  </a:lnTo>
                  <a:lnTo>
                    <a:pt x="50" y="265"/>
                  </a:lnTo>
                  <a:lnTo>
                    <a:pt x="17" y="309"/>
                  </a:lnTo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9" name="Freeform 67"/>
            <p:cNvSpPr>
              <a:spLocks/>
            </p:cNvSpPr>
            <p:nvPr/>
          </p:nvSpPr>
          <p:spPr bwMode="auto">
            <a:xfrm>
              <a:off x="1138" y="2420"/>
              <a:ext cx="507" cy="408"/>
            </a:xfrm>
            <a:custGeom>
              <a:avLst/>
              <a:gdLst>
                <a:gd name="T0" fmla="+- 0 1139 1139"/>
                <a:gd name="T1" fmla="*/ T0 w 507"/>
                <a:gd name="T2" fmla="+- 0 2421 2421"/>
                <a:gd name="T3" fmla="*/ 2421 h 408"/>
                <a:gd name="T4" fmla="+- 0 1139 1139"/>
                <a:gd name="T5" fmla="*/ T4 w 507"/>
                <a:gd name="T6" fmla="+- 0 2548 2421"/>
                <a:gd name="T7" fmla="*/ 2548 h 408"/>
                <a:gd name="T8" fmla="+- 0 1151 1139"/>
                <a:gd name="T9" fmla="*/ T8 w 507"/>
                <a:gd name="T10" fmla="+- 0 2597 2421"/>
                <a:gd name="T11" fmla="*/ 2597 h 408"/>
                <a:gd name="T12" fmla="+- 0 1245 1139"/>
                <a:gd name="T13" fmla="*/ T12 w 507"/>
                <a:gd name="T14" fmla="+- 0 2685 2421"/>
                <a:gd name="T15" fmla="*/ 2685 h 408"/>
                <a:gd name="T16" fmla="+- 0 1321 1139"/>
                <a:gd name="T17" fmla="*/ T16 w 507"/>
                <a:gd name="T18" fmla="+- 0 2720 2421"/>
                <a:gd name="T19" fmla="*/ 2720 h 408"/>
                <a:gd name="T20" fmla="+- 0 1413 1139"/>
                <a:gd name="T21" fmla="*/ T20 w 507"/>
                <a:gd name="T22" fmla="+- 0 2747 2421"/>
                <a:gd name="T23" fmla="*/ 2747 h 408"/>
                <a:gd name="T24" fmla="+- 0 1519 1139"/>
                <a:gd name="T25" fmla="*/ T24 w 507"/>
                <a:gd name="T26" fmla="+- 0 2765 2421"/>
                <a:gd name="T27" fmla="*/ 2765 h 408"/>
                <a:gd name="T28" fmla="+- 0 1519 1139"/>
                <a:gd name="T29" fmla="*/ T28 w 507"/>
                <a:gd name="T30" fmla="+- 0 2828 2421"/>
                <a:gd name="T31" fmla="*/ 2828 h 408"/>
                <a:gd name="T32" fmla="+- 0 1645 1139"/>
                <a:gd name="T33" fmla="*/ T32 w 507"/>
                <a:gd name="T34" fmla="+- 0 2708 2421"/>
                <a:gd name="T35" fmla="*/ 2708 h 408"/>
                <a:gd name="T36" fmla="+- 0 1519 1139"/>
                <a:gd name="T37" fmla="*/ T36 w 507"/>
                <a:gd name="T38" fmla="+- 0 2575 2421"/>
                <a:gd name="T39" fmla="*/ 2575 h 408"/>
                <a:gd name="T40" fmla="+- 0 1519 1139"/>
                <a:gd name="T41" fmla="*/ T40 w 507"/>
                <a:gd name="T42" fmla="+- 0 2638 2421"/>
                <a:gd name="T43" fmla="*/ 2638 h 408"/>
                <a:gd name="T44" fmla="+- 0 1413 1139"/>
                <a:gd name="T45" fmla="*/ T44 w 507"/>
                <a:gd name="T46" fmla="+- 0 2620 2421"/>
                <a:gd name="T47" fmla="*/ 2620 h 408"/>
                <a:gd name="T48" fmla="+- 0 1321 1139"/>
                <a:gd name="T49" fmla="*/ T48 w 507"/>
                <a:gd name="T50" fmla="+- 0 2593 2421"/>
                <a:gd name="T51" fmla="*/ 2593 h 408"/>
                <a:gd name="T52" fmla="+- 0 1245 1139"/>
                <a:gd name="T53" fmla="*/ T52 w 507"/>
                <a:gd name="T54" fmla="+- 0 2558 2421"/>
                <a:gd name="T55" fmla="*/ 2558 h 408"/>
                <a:gd name="T56" fmla="+- 0 1188 1139"/>
                <a:gd name="T57" fmla="*/ T56 w 507"/>
                <a:gd name="T58" fmla="+- 0 2517 2421"/>
                <a:gd name="T59" fmla="*/ 2517 h 408"/>
                <a:gd name="T60" fmla="+- 0 1151 1139"/>
                <a:gd name="T61" fmla="*/ T60 w 507"/>
                <a:gd name="T62" fmla="+- 0 2471 2421"/>
                <a:gd name="T63" fmla="*/ 2471 h 408"/>
                <a:gd name="T64" fmla="+- 0 1139 1139"/>
                <a:gd name="T65" fmla="*/ T64 w 507"/>
                <a:gd name="T66" fmla="+- 0 2421 2421"/>
                <a:gd name="T67" fmla="*/ 2421 h 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07" h="408">
                  <a:moveTo>
                    <a:pt x="0" y="0"/>
                  </a:moveTo>
                  <a:lnTo>
                    <a:pt x="0" y="127"/>
                  </a:lnTo>
                  <a:lnTo>
                    <a:pt x="12" y="176"/>
                  </a:lnTo>
                  <a:lnTo>
                    <a:pt x="106" y="264"/>
                  </a:lnTo>
                  <a:lnTo>
                    <a:pt x="182" y="299"/>
                  </a:lnTo>
                  <a:lnTo>
                    <a:pt x="274" y="326"/>
                  </a:lnTo>
                  <a:lnTo>
                    <a:pt x="380" y="344"/>
                  </a:lnTo>
                  <a:lnTo>
                    <a:pt x="380" y="407"/>
                  </a:lnTo>
                  <a:lnTo>
                    <a:pt x="506" y="287"/>
                  </a:lnTo>
                  <a:lnTo>
                    <a:pt x="380" y="154"/>
                  </a:lnTo>
                  <a:lnTo>
                    <a:pt x="380" y="217"/>
                  </a:lnTo>
                  <a:lnTo>
                    <a:pt x="274" y="199"/>
                  </a:lnTo>
                  <a:lnTo>
                    <a:pt x="182" y="172"/>
                  </a:lnTo>
                  <a:lnTo>
                    <a:pt x="106" y="137"/>
                  </a:lnTo>
                  <a:lnTo>
                    <a:pt x="49" y="96"/>
                  </a:lnTo>
                  <a:lnTo>
                    <a:pt x="1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" name="Freeform 66"/>
            <p:cNvSpPr>
              <a:spLocks/>
            </p:cNvSpPr>
            <p:nvPr/>
          </p:nvSpPr>
          <p:spPr bwMode="auto">
            <a:xfrm>
              <a:off x="1140" y="2196"/>
              <a:ext cx="505" cy="288"/>
            </a:xfrm>
            <a:custGeom>
              <a:avLst/>
              <a:gdLst>
                <a:gd name="T0" fmla="+- 0 1645 1140"/>
                <a:gd name="T1" fmla="*/ T0 w 505"/>
                <a:gd name="T2" fmla="+- 0 2197 2197"/>
                <a:gd name="T3" fmla="*/ 2197 h 288"/>
                <a:gd name="T4" fmla="+- 0 1573 1140"/>
                <a:gd name="T5" fmla="*/ T4 w 505"/>
                <a:gd name="T6" fmla="+- 0 2199 2197"/>
                <a:gd name="T7" fmla="*/ 2199 h 288"/>
                <a:gd name="T8" fmla="+- 0 1502 1140"/>
                <a:gd name="T9" fmla="*/ T8 w 505"/>
                <a:gd name="T10" fmla="+- 0 2206 2197"/>
                <a:gd name="T11" fmla="*/ 2206 h 288"/>
                <a:gd name="T12" fmla="+- 0 1407 1140"/>
                <a:gd name="T13" fmla="*/ T12 w 505"/>
                <a:gd name="T14" fmla="+- 0 2223 2197"/>
                <a:gd name="T15" fmla="*/ 2223 h 288"/>
                <a:gd name="T16" fmla="+- 0 1324 1140"/>
                <a:gd name="T17" fmla="*/ T16 w 505"/>
                <a:gd name="T18" fmla="+- 0 2247 2197"/>
                <a:gd name="T19" fmla="*/ 2247 h 288"/>
                <a:gd name="T20" fmla="+- 0 1255 1140"/>
                <a:gd name="T21" fmla="*/ T20 w 505"/>
                <a:gd name="T22" fmla="+- 0 2278 2197"/>
                <a:gd name="T23" fmla="*/ 2278 h 288"/>
                <a:gd name="T24" fmla="+- 0 1201 1140"/>
                <a:gd name="T25" fmla="*/ T24 w 505"/>
                <a:gd name="T26" fmla="+- 0 2314 2197"/>
                <a:gd name="T27" fmla="*/ 2314 h 288"/>
                <a:gd name="T28" fmla="+- 0 1142 1140"/>
                <a:gd name="T29" fmla="*/ T28 w 505"/>
                <a:gd name="T30" fmla="+- 0 2396 2197"/>
                <a:gd name="T31" fmla="*/ 2396 h 288"/>
                <a:gd name="T32" fmla="+- 0 1140 1140"/>
                <a:gd name="T33" fmla="*/ T32 w 505"/>
                <a:gd name="T34" fmla="+- 0 2440 2197"/>
                <a:gd name="T35" fmla="*/ 2440 h 288"/>
                <a:gd name="T36" fmla="+- 0 1159 1140"/>
                <a:gd name="T37" fmla="*/ T36 w 505"/>
                <a:gd name="T38" fmla="+- 0 2484 2197"/>
                <a:gd name="T39" fmla="*/ 2484 h 288"/>
                <a:gd name="T40" fmla="+- 0 1194 1140"/>
                <a:gd name="T41" fmla="*/ T40 w 505"/>
                <a:gd name="T42" fmla="+- 0 2445 2197"/>
                <a:gd name="T43" fmla="*/ 2445 h 288"/>
                <a:gd name="T44" fmla="+- 0 1244 1140"/>
                <a:gd name="T45" fmla="*/ T44 w 505"/>
                <a:gd name="T46" fmla="+- 0 2411 2197"/>
                <a:gd name="T47" fmla="*/ 2411 h 288"/>
                <a:gd name="T48" fmla="+- 0 1306 1140"/>
                <a:gd name="T49" fmla="*/ T48 w 505"/>
                <a:gd name="T50" fmla="+- 0 2381 2197"/>
                <a:gd name="T51" fmla="*/ 2381 h 288"/>
                <a:gd name="T52" fmla="+- 0 1380 1140"/>
                <a:gd name="T53" fmla="*/ T52 w 505"/>
                <a:gd name="T54" fmla="+- 0 2357 2197"/>
                <a:gd name="T55" fmla="*/ 2357 h 288"/>
                <a:gd name="T56" fmla="+- 0 1462 1140"/>
                <a:gd name="T57" fmla="*/ T56 w 505"/>
                <a:gd name="T58" fmla="+- 0 2338 2197"/>
                <a:gd name="T59" fmla="*/ 2338 h 288"/>
                <a:gd name="T60" fmla="+- 0 1551 1140"/>
                <a:gd name="T61" fmla="*/ T60 w 505"/>
                <a:gd name="T62" fmla="+- 0 2327 2197"/>
                <a:gd name="T63" fmla="*/ 2327 h 288"/>
                <a:gd name="T64" fmla="+- 0 1645 1140"/>
                <a:gd name="T65" fmla="*/ T64 w 505"/>
                <a:gd name="T66" fmla="+- 0 2323 2197"/>
                <a:gd name="T67" fmla="*/ 2323 h 288"/>
                <a:gd name="T68" fmla="+- 0 1645 1140"/>
                <a:gd name="T69" fmla="*/ T68 w 505"/>
                <a:gd name="T70" fmla="+- 0 2197 2197"/>
                <a:gd name="T71" fmla="*/ 2197 h 2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5" h="288">
                  <a:moveTo>
                    <a:pt x="505" y="0"/>
                  </a:moveTo>
                  <a:lnTo>
                    <a:pt x="433" y="2"/>
                  </a:lnTo>
                  <a:lnTo>
                    <a:pt x="362" y="9"/>
                  </a:lnTo>
                  <a:lnTo>
                    <a:pt x="267" y="26"/>
                  </a:lnTo>
                  <a:lnTo>
                    <a:pt x="184" y="50"/>
                  </a:lnTo>
                  <a:lnTo>
                    <a:pt x="115" y="81"/>
                  </a:lnTo>
                  <a:lnTo>
                    <a:pt x="61" y="117"/>
                  </a:lnTo>
                  <a:lnTo>
                    <a:pt x="2" y="199"/>
                  </a:lnTo>
                  <a:lnTo>
                    <a:pt x="0" y="243"/>
                  </a:lnTo>
                  <a:lnTo>
                    <a:pt x="19" y="287"/>
                  </a:lnTo>
                  <a:lnTo>
                    <a:pt x="54" y="248"/>
                  </a:lnTo>
                  <a:lnTo>
                    <a:pt x="104" y="214"/>
                  </a:lnTo>
                  <a:lnTo>
                    <a:pt x="166" y="184"/>
                  </a:lnTo>
                  <a:lnTo>
                    <a:pt x="240" y="160"/>
                  </a:lnTo>
                  <a:lnTo>
                    <a:pt x="322" y="141"/>
                  </a:lnTo>
                  <a:lnTo>
                    <a:pt x="411" y="130"/>
                  </a:lnTo>
                  <a:lnTo>
                    <a:pt x="505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1138" y="2196"/>
              <a:ext cx="507" cy="632"/>
            </a:xfrm>
            <a:custGeom>
              <a:avLst/>
              <a:gdLst>
                <a:gd name="T0" fmla="+- 0 1139 1139"/>
                <a:gd name="T1" fmla="*/ T0 w 507"/>
                <a:gd name="T2" fmla="+- 0 2421 2197"/>
                <a:gd name="T3" fmla="*/ 2421 h 632"/>
                <a:gd name="T4" fmla="+- 0 1188 1139"/>
                <a:gd name="T5" fmla="*/ T4 w 507"/>
                <a:gd name="T6" fmla="+- 0 2517 2197"/>
                <a:gd name="T7" fmla="*/ 2517 h 632"/>
                <a:gd name="T8" fmla="+- 0 1245 1139"/>
                <a:gd name="T9" fmla="*/ T8 w 507"/>
                <a:gd name="T10" fmla="+- 0 2558 2197"/>
                <a:gd name="T11" fmla="*/ 2558 h 632"/>
                <a:gd name="T12" fmla="+- 0 1321 1139"/>
                <a:gd name="T13" fmla="*/ T12 w 507"/>
                <a:gd name="T14" fmla="+- 0 2593 2197"/>
                <a:gd name="T15" fmla="*/ 2593 h 632"/>
                <a:gd name="T16" fmla="+- 0 1413 1139"/>
                <a:gd name="T17" fmla="*/ T16 w 507"/>
                <a:gd name="T18" fmla="+- 0 2620 2197"/>
                <a:gd name="T19" fmla="*/ 2620 h 632"/>
                <a:gd name="T20" fmla="+- 0 1519 1139"/>
                <a:gd name="T21" fmla="*/ T20 w 507"/>
                <a:gd name="T22" fmla="+- 0 2638 2197"/>
                <a:gd name="T23" fmla="*/ 2638 h 632"/>
                <a:gd name="T24" fmla="+- 0 1519 1139"/>
                <a:gd name="T25" fmla="*/ T24 w 507"/>
                <a:gd name="T26" fmla="+- 0 2575 2197"/>
                <a:gd name="T27" fmla="*/ 2575 h 632"/>
                <a:gd name="T28" fmla="+- 0 1645 1139"/>
                <a:gd name="T29" fmla="*/ T28 w 507"/>
                <a:gd name="T30" fmla="+- 0 2708 2197"/>
                <a:gd name="T31" fmla="*/ 2708 h 632"/>
                <a:gd name="T32" fmla="+- 0 1519 1139"/>
                <a:gd name="T33" fmla="*/ T32 w 507"/>
                <a:gd name="T34" fmla="+- 0 2828 2197"/>
                <a:gd name="T35" fmla="*/ 2828 h 632"/>
                <a:gd name="T36" fmla="+- 0 1519 1139"/>
                <a:gd name="T37" fmla="*/ T36 w 507"/>
                <a:gd name="T38" fmla="+- 0 2765 2197"/>
                <a:gd name="T39" fmla="*/ 2765 h 632"/>
                <a:gd name="T40" fmla="+- 0 1413 1139"/>
                <a:gd name="T41" fmla="*/ T40 w 507"/>
                <a:gd name="T42" fmla="+- 0 2747 2197"/>
                <a:gd name="T43" fmla="*/ 2747 h 632"/>
                <a:gd name="T44" fmla="+- 0 1321 1139"/>
                <a:gd name="T45" fmla="*/ T44 w 507"/>
                <a:gd name="T46" fmla="+- 0 2720 2197"/>
                <a:gd name="T47" fmla="*/ 2720 h 632"/>
                <a:gd name="T48" fmla="+- 0 1245 1139"/>
                <a:gd name="T49" fmla="*/ T48 w 507"/>
                <a:gd name="T50" fmla="+- 0 2685 2197"/>
                <a:gd name="T51" fmla="*/ 2685 h 632"/>
                <a:gd name="T52" fmla="+- 0 1188 1139"/>
                <a:gd name="T53" fmla="*/ T52 w 507"/>
                <a:gd name="T54" fmla="+- 0 2644 2197"/>
                <a:gd name="T55" fmla="*/ 2644 h 632"/>
                <a:gd name="T56" fmla="+- 0 1139 1139"/>
                <a:gd name="T57" fmla="*/ T56 w 507"/>
                <a:gd name="T58" fmla="+- 0 2548 2197"/>
                <a:gd name="T59" fmla="*/ 2548 h 632"/>
                <a:gd name="T60" fmla="+- 0 1139 1139"/>
                <a:gd name="T61" fmla="*/ T60 w 507"/>
                <a:gd name="T62" fmla="+- 0 2421 2197"/>
                <a:gd name="T63" fmla="*/ 2421 h 632"/>
                <a:gd name="T64" fmla="+- 0 1179 1139"/>
                <a:gd name="T65" fmla="*/ T64 w 507"/>
                <a:gd name="T66" fmla="+- 0 2334 2197"/>
                <a:gd name="T67" fmla="*/ 2334 h 632"/>
                <a:gd name="T68" fmla="+- 0 1225 1139"/>
                <a:gd name="T69" fmla="*/ T68 w 507"/>
                <a:gd name="T70" fmla="+- 0 2296 2197"/>
                <a:gd name="T71" fmla="*/ 2296 h 632"/>
                <a:gd name="T72" fmla="+- 0 1287 1139"/>
                <a:gd name="T73" fmla="*/ T72 w 507"/>
                <a:gd name="T74" fmla="+- 0 2262 2197"/>
                <a:gd name="T75" fmla="*/ 2262 h 632"/>
                <a:gd name="T76" fmla="+- 0 1362 1139"/>
                <a:gd name="T77" fmla="*/ T76 w 507"/>
                <a:gd name="T78" fmla="+- 0 2235 2197"/>
                <a:gd name="T79" fmla="*/ 2235 h 632"/>
                <a:gd name="T80" fmla="+- 0 1448 1139"/>
                <a:gd name="T81" fmla="*/ T80 w 507"/>
                <a:gd name="T82" fmla="+- 0 2214 2197"/>
                <a:gd name="T83" fmla="*/ 2214 h 632"/>
                <a:gd name="T84" fmla="+- 0 1543 1139"/>
                <a:gd name="T85" fmla="*/ T84 w 507"/>
                <a:gd name="T86" fmla="+- 0 2201 2197"/>
                <a:gd name="T87" fmla="*/ 2201 h 632"/>
                <a:gd name="T88" fmla="+- 0 1645 1139"/>
                <a:gd name="T89" fmla="*/ T88 w 507"/>
                <a:gd name="T90" fmla="+- 0 2197 2197"/>
                <a:gd name="T91" fmla="*/ 2197 h 632"/>
                <a:gd name="T92" fmla="+- 0 1645 1139"/>
                <a:gd name="T93" fmla="*/ T92 w 507"/>
                <a:gd name="T94" fmla="+- 0 2323 2197"/>
                <a:gd name="T95" fmla="*/ 2323 h 632"/>
                <a:gd name="T96" fmla="+- 0 1551 1139"/>
                <a:gd name="T97" fmla="*/ T96 w 507"/>
                <a:gd name="T98" fmla="+- 0 2327 2197"/>
                <a:gd name="T99" fmla="*/ 2327 h 632"/>
                <a:gd name="T100" fmla="+- 0 1462 1139"/>
                <a:gd name="T101" fmla="*/ T100 w 507"/>
                <a:gd name="T102" fmla="+- 0 2338 2197"/>
                <a:gd name="T103" fmla="*/ 2338 h 632"/>
                <a:gd name="T104" fmla="+- 0 1380 1139"/>
                <a:gd name="T105" fmla="*/ T104 w 507"/>
                <a:gd name="T106" fmla="+- 0 2357 2197"/>
                <a:gd name="T107" fmla="*/ 2357 h 632"/>
                <a:gd name="T108" fmla="+- 0 1306 1139"/>
                <a:gd name="T109" fmla="*/ T108 w 507"/>
                <a:gd name="T110" fmla="+- 0 2381 2197"/>
                <a:gd name="T111" fmla="*/ 2381 h 632"/>
                <a:gd name="T112" fmla="+- 0 1244 1139"/>
                <a:gd name="T113" fmla="*/ T112 w 507"/>
                <a:gd name="T114" fmla="+- 0 2411 2197"/>
                <a:gd name="T115" fmla="*/ 2411 h 632"/>
                <a:gd name="T116" fmla="+- 0 1194 1139"/>
                <a:gd name="T117" fmla="*/ T116 w 507"/>
                <a:gd name="T118" fmla="+- 0 2445 2197"/>
                <a:gd name="T119" fmla="*/ 2445 h 632"/>
                <a:gd name="T120" fmla="+- 0 1159 1139"/>
                <a:gd name="T121" fmla="*/ T120 w 507"/>
                <a:gd name="T122" fmla="+- 0 2484 2197"/>
                <a:gd name="T123" fmla="*/ 2484 h 6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507" h="632">
                  <a:moveTo>
                    <a:pt x="0" y="224"/>
                  </a:moveTo>
                  <a:lnTo>
                    <a:pt x="49" y="320"/>
                  </a:lnTo>
                  <a:lnTo>
                    <a:pt x="106" y="361"/>
                  </a:lnTo>
                  <a:lnTo>
                    <a:pt x="182" y="396"/>
                  </a:lnTo>
                  <a:lnTo>
                    <a:pt x="274" y="423"/>
                  </a:lnTo>
                  <a:lnTo>
                    <a:pt x="380" y="441"/>
                  </a:lnTo>
                  <a:lnTo>
                    <a:pt x="380" y="378"/>
                  </a:lnTo>
                  <a:lnTo>
                    <a:pt x="506" y="511"/>
                  </a:lnTo>
                  <a:lnTo>
                    <a:pt x="380" y="631"/>
                  </a:lnTo>
                  <a:lnTo>
                    <a:pt x="380" y="568"/>
                  </a:lnTo>
                  <a:lnTo>
                    <a:pt x="274" y="550"/>
                  </a:lnTo>
                  <a:lnTo>
                    <a:pt x="182" y="523"/>
                  </a:lnTo>
                  <a:lnTo>
                    <a:pt x="106" y="488"/>
                  </a:lnTo>
                  <a:lnTo>
                    <a:pt x="49" y="447"/>
                  </a:lnTo>
                  <a:lnTo>
                    <a:pt x="0" y="351"/>
                  </a:lnTo>
                  <a:lnTo>
                    <a:pt x="0" y="224"/>
                  </a:lnTo>
                  <a:lnTo>
                    <a:pt x="40" y="137"/>
                  </a:lnTo>
                  <a:lnTo>
                    <a:pt x="86" y="99"/>
                  </a:lnTo>
                  <a:lnTo>
                    <a:pt x="148" y="65"/>
                  </a:lnTo>
                  <a:lnTo>
                    <a:pt x="223" y="38"/>
                  </a:lnTo>
                  <a:lnTo>
                    <a:pt x="309" y="17"/>
                  </a:lnTo>
                  <a:lnTo>
                    <a:pt x="404" y="4"/>
                  </a:lnTo>
                  <a:lnTo>
                    <a:pt x="506" y="0"/>
                  </a:lnTo>
                  <a:lnTo>
                    <a:pt x="506" y="126"/>
                  </a:lnTo>
                  <a:lnTo>
                    <a:pt x="412" y="130"/>
                  </a:lnTo>
                  <a:lnTo>
                    <a:pt x="323" y="141"/>
                  </a:lnTo>
                  <a:lnTo>
                    <a:pt x="241" y="160"/>
                  </a:lnTo>
                  <a:lnTo>
                    <a:pt x="167" y="184"/>
                  </a:lnTo>
                  <a:lnTo>
                    <a:pt x="105" y="214"/>
                  </a:lnTo>
                  <a:lnTo>
                    <a:pt x="55" y="248"/>
                  </a:lnTo>
                  <a:lnTo>
                    <a:pt x="20" y="287"/>
                  </a:lnTo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" name="Freeform 64"/>
            <p:cNvSpPr>
              <a:spLocks/>
            </p:cNvSpPr>
            <p:nvPr/>
          </p:nvSpPr>
          <p:spPr bwMode="auto">
            <a:xfrm>
              <a:off x="1138" y="3106"/>
              <a:ext cx="507" cy="427"/>
            </a:xfrm>
            <a:custGeom>
              <a:avLst/>
              <a:gdLst>
                <a:gd name="T0" fmla="+- 0 1139 1139"/>
                <a:gd name="T1" fmla="*/ T0 w 507"/>
                <a:gd name="T2" fmla="+- 0 3106 3106"/>
                <a:gd name="T3" fmla="*/ 3106 h 427"/>
                <a:gd name="T4" fmla="+- 0 1139 1139"/>
                <a:gd name="T5" fmla="*/ T4 w 507"/>
                <a:gd name="T6" fmla="+- 0 3233 3106"/>
                <a:gd name="T7" fmla="*/ 3233 h 427"/>
                <a:gd name="T8" fmla="+- 0 1148 1139"/>
                <a:gd name="T9" fmla="*/ T8 w 507"/>
                <a:gd name="T10" fmla="+- 0 3280 3106"/>
                <a:gd name="T11" fmla="*/ 3280 h 427"/>
                <a:gd name="T12" fmla="+- 0 1218 1139"/>
                <a:gd name="T13" fmla="*/ T12 w 507"/>
                <a:gd name="T14" fmla="+- 0 3364 3106"/>
                <a:gd name="T15" fmla="*/ 3364 h 427"/>
                <a:gd name="T16" fmla="+- 0 1275 1139"/>
                <a:gd name="T17" fmla="*/ T16 w 507"/>
                <a:gd name="T18" fmla="+- 0 3400 3106"/>
                <a:gd name="T19" fmla="*/ 3400 h 427"/>
                <a:gd name="T20" fmla="+- 0 1346 1139"/>
                <a:gd name="T21" fmla="*/ T20 w 507"/>
                <a:gd name="T22" fmla="+- 0 3430 3106"/>
                <a:gd name="T23" fmla="*/ 3430 h 427"/>
                <a:gd name="T24" fmla="+- 0 1427 1139"/>
                <a:gd name="T25" fmla="*/ T24 w 507"/>
                <a:gd name="T26" fmla="+- 0 3454 3106"/>
                <a:gd name="T27" fmla="*/ 3454 h 427"/>
                <a:gd name="T28" fmla="+- 0 1519 1139"/>
                <a:gd name="T29" fmla="*/ T28 w 507"/>
                <a:gd name="T30" fmla="+- 0 3470 3106"/>
                <a:gd name="T31" fmla="*/ 3470 h 427"/>
                <a:gd name="T32" fmla="+- 0 1519 1139"/>
                <a:gd name="T33" fmla="*/ T32 w 507"/>
                <a:gd name="T34" fmla="+- 0 3533 3106"/>
                <a:gd name="T35" fmla="*/ 3533 h 427"/>
                <a:gd name="T36" fmla="+- 0 1645 1139"/>
                <a:gd name="T37" fmla="*/ T36 w 507"/>
                <a:gd name="T38" fmla="+- 0 3414 3106"/>
                <a:gd name="T39" fmla="*/ 3414 h 427"/>
                <a:gd name="T40" fmla="+- 0 1519 1139"/>
                <a:gd name="T41" fmla="*/ T40 w 507"/>
                <a:gd name="T42" fmla="+- 0 3280 3106"/>
                <a:gd name="T43" fmla="*/ 3280 h 427"/>
                <a:gd name="T44" fmla="+- 0 1519 1139"/>
                <a:gd name="T45" fmla="*/ T44 w 507"/>
                <a:gd name="T46" fmla="+- 0 3343 3106"/>
                <a:gd name="T47" fmla="*/ 3343 h 427"/>
                <a:gd name="T48" fmla="+- 0 1427 1139"/>
                <a:gd name="T49" fmla="*/ T48 w 507"/>
                <a:gd name="T50" fmla="+- 0 3327 3106"/>
                <a:gd name="T51" fmla="*/ 3327 h 427"/>
                <a:gd name="T52" fmla="+- 0 1346 1139"/>
                <a:gd name="T53" fmla="*/ T52 w 507"/>
                <a:gd name="T54" fmla="+- 0 3303 3106"/>
                <a:gd name="T55" fmla="*/ 3303 h 427"/>
                <a:gd name="T56" fmla="+- 0 1275 1139"/>
                <a:gd name="T57" fmla="*/ T56 w 507"/>
                <a:gd name="T58" fmla="+- 0 3273 3106"/>
                <a:gd name="T59" fmla="*/ 3273 h 427"/>
                <a:gd name="T60" fmla="+- 0 1218 1139"/>
                <a:gd name="T61" fmla="*/ T60 w 507"/>
                <a:gd name="T62" fmla="+- 0 3237 3106"/>
                <a:gd name="T63" fmla="*/ 3237 h 427"/>
                <a:gd name="T64" fmla="+- 0 1148 1139"/>
                <a:gd name="T65" fmla="*/ T64 w 507"/>
                <a:gd name="T66" fmla="+- 0 3153 3106"/>
                <a:gd name="T67" fmla="*/ 3153 h 427"/>
                <a:gd name="T68" fmla="+- 0 1139 1139"/>
                <a:gd name="T69" fmla="*/ T68 w 507"/>
                <a:gd name="T70" fmla="+- 0 3106 3106"/>
                <a:gd name="T71" fmla="*/ 3106 h 4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7" h="427">
                  <a:moveTo>
                    <a:pt x="0" y="0"/>
                  </a:moveTo>
                  <a:lnTo>
                    <a:pt x="0" y="127"/>
                  </a:lnTo>
                  <a:lnTo>
                    <a:pt x="9" y="174"/>
                  </a:lnTo>
                  <a:lnTo>
                    <a:pt x="79" y="258"/>
                  </a:lnTo>
                  <a:lnTo>
                    <a:pt x="136" y="294"/>
                  </a:lnTo>
                  <a:lnTo>
                    <a:pt x="207" y="324"/>
                  </a:lnTo>
                  <a:lnTo>
                    <a:pt x="288" y="348"/>
                  </a:lnTo>
                  <a:lnTo>
                    <a:pt x="380" y="364"/>
                  </a:lnTo>
                  <a:lnTo>
                    <a:pt x="380" y="427"/>
                  </a:lnTo>
                  <a:lnTo>
                    <a:pt x="506" y="308"/>
                  </a:lnTo>
                  <a:lnTo>
                    <a:pt x="380" y="174"/>
                  </a:lnTo>
                  <a:lnTo>
                    <a:pt x="380" y="237"/>
                  </a:lnTo>
                  <a:lnTo>
                    <a:pt x="288" y="221"/>
                  </a:lnTo>
                  <a:lnTo>
                    <a:pt x="207" y="197"/>
                  </a:lnTo>
                  <a:lnTo>
                    <a:pt x="136" y="167"/>
                  </a:lnTo>
                  <a:lnTo>
                    <a:pt x="79" y="131"/>
                  </a:lnTo>
                  <a:lnTo>
                    <a:pt x="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1139" y="2861"/>
              <a:ext cx="506" cy="308"/>
            </a:xfrm>
            <a:custGeom>
              <a:avLst/>
              <a:gdLst>
                <a:gd name="T0" fmla="+- 0 1645 1140"/>
                <a:gd name="T1" fmla="*/ T0 w 506"/>
                <a:gd name="T2" fmla="+- 0 2861 2861"/>
                <a:gd name="T3" fmla="*/ 2861 h 308"/>
                <a:gd name="T4" fmla="+- 0 1579 1140"/>
                <a:gd name="T5" fmla="*/ T4 w 506"/>
                <a:gd name="T6" fmla="+- 0 2864 2861"/>
                <a:gd name="T7" fmla="*/ 2864 h 308"/>
                <a:gd name="T8" fmla="+- 0 1514 1140"/>
                <a:gd name="T9" fmla="*/ T8 w 506"/>
                <a:gd name="T10" fmla="+- 0 2870 2861"/>
                <a:gd name="T11" fmla="*/ 2870 h 308"/>
                <a:gd name="T12" fmla="+- 0 1418 1140"/>
                <a:gd name="T13" fmla="*/ T12 w 506"/>
                <a:gd name="T14" fmla="+- 0 2887 2861"/>
                <a:gd name="T15" fmla="*/ 2887 h 308"/>
                <a:gd name="T16" fmla="+- 0 1334 1140"/>
                <a:gd name="T17" fmla="*/ T16 w 506"/>
                <a:gd name="T18" fmla="+- 0 2913 2861"/>
                <a:gd name="T19" fmla="*/ 2913 h 308"/>
                <a:gd name="T20" fmla="+- 0 1263 1140"/>
                <a:gd name="T21" fmla="*/ T20 w 506"/>
                <a:gd name="T22" fmla="+- 0 2946 2861"/>
                <a:gd name="T23" fmla="*/ 2946 h 308"/>
                <a:gd name="T24" fmla="+- 0 1207 1140"/>
                <a:gd name="T25" fmla="*/ T24 w 506"/>
                <a:gd name="T26" fmla="+- 0 2984 2861"/>
                <a:gd name="T27" fmla="*/ 2984 h 308"/>
                <a:gd name="T28" fmla="+- 0 1143 1140"/>
                <a:gd name="T29" fmla="*/ T28 w 506"/>
                <a:gd name="T30" fmla="+- 0 3072 2861"/>
                <a:gd name="T31" fmla="*/ 3072 h 308"/>
                <a:gd name="T32" fmla="+- 0 1140 1140"/>
                <a:gd name="T33" fmla="*/ T32 w 506"/>
                <a:gd name="T34" fmla="+- 0 3121 2861"/>
                <a:gd name="T35" fmla="*/ 3121 h 308"/>
                <a:gd name="T36" fmla="+- 0 1156 1140"/>
                <a:gd name="T37" fmla="*/ T36 w 506"/>
                <a:gd name="T38" fmla="+- 0 3169 2861"/>
                <a:gd name="T39" fmla="*/ 3169 h 308"/>
                <a:gd name="T40" fmla="+- 0 1190 1140"/>
                <a:gd name="T41" fmla="*/ T40 w 506"/>
                <a:gd name="T42" fmla="+- 0 3126 2861"/>
                <a:gd name="T43" fmla="*/ 3126 h 308"/>
                <a:gd name="T44" fmla="+- 0 1239 1140"/>
                <a:gd name="T45" fmla="*/ T44 w 506"/>
                <a:gd name="T46" fmla="+- 0 3087 2861"/>
                <a:gd name="T47" fmla="*/ 3087 h 308"/>
                <a:gd name="T48" fmla="+- 0 1301 1140"/>
                <a:gd name="T49" fmla="*/ T48 w 506"/>
                <a:gd name="T50" fmla="+- 0 3053 2861"/>
                <a:gd name="T51" fmla="*/ 3053 h 308"/>
                <a:gd name="T52" fmla="+- 0 1375 1140"/>
                <a:gd name="T53" fmla="*/ T52 w 506"/>
                <a:gd name="T54" fmla="+- 0 3026 2861"/>
                <a:gd name="T55" fmla="*/ 3026 h 308"/>
                <a:gd name="T56" fmla="+- 0 1458 1140"/>
                <a:gd name="T57" fmla="*/ T56 w 506"/>
                <a:gd name="T58" fmla="+- 0 3005 2861"/>
                <a:gd name="T59" fmla="*/ 3005 h 308"/>
                <a:gd name="T60" fmla="+- 0 1549 1140"/>
                <a:gd name="T61" fmla="*/ T60 w 506"/>
                <a:gd name="T62" fmla="+- 0 2993 2861"/>
                <a:gd name="T63" fmla="*/ 2993 h 308"/>
                <a:gd name="T64" fmla="+- 0 1645 1140"/>
                <a:gd name="T65" fmla="*/ T64 w 506"/>
                <a:gd name="T66" fmla="+- 0 2988 2861"/>
                <a:gd name="T67" fmla="*/ 2988 h 308"/>
                <a:gd name="T68" fmla="+- 0 1645 1140"/>
                <a:gd name="T69" fmla="*/ T68 w 506"/>
                <a:gd name="T70" fmla="+- 0 2861 2861"/>
                <a:gd name="T71" fmla="*/ 2861 h 3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6" h="308">
                  <a:moveTo>
                    <a:pt x="505" y="0"/>
                  </a:moveTo>
                  <a:lnTo>
                    <a:pt x="439" y="3"/>
                  </a:lnTo>
                  <a:lnTo>
                    <a:pt x="374" y="9"/>
                  </a:lnTo>
                  <a:lnTo>
                    <a:pt x="278" y="26"/>
                  </a:lnTo>
                  <a:lnTo>
                    <a:pt x="194" y="52"/>
                  </a:lnTo>
                  <a:lnTo>
                    <a:pt x="123" y="85"/>
                  </a:lnTo>
                  <a:lnTo>
                    <a:pt x="67" y="123"/>
                  </a:lnTo>
                  <a:lnTo>
                    <a:pt x="3" y="211"/>
                  </a:lnTo>
                  <a:lnTo>
                    <a:pt x="0" y="260"/>
                  </a:lnTo>
                  <a:lnTo>
                    <a:pt x="16" y="308"/>
                  </a:lnTo>
                  <a:lnTo>
                    <a:pt x="50" y="265"/>
                  </a:lnTo>
                  <a:lnTo>
                    <a:pt x="99" y="226"/>
                  </a:lnTo>
                  <a:lnTo>
                    <a:pt x="161" y="192"/>
                  </a:lnTo>
                  <a:lnTo>
                    <a:pt x="235" y="165"/>
                  </a:lnTo>
                  <a:lnTo>
                    <a:pt x="318" y="144"/>
                  </a:lnTo>
                  <a:lnTo>
                    <a:pt x="409" y="132"/>
                  </a:lnTo>
                  <a:lnTo>
                    <a:pt x="505" y="127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1138" y="2861"/>
              <a:ext cx="507" cy="672"/>
            </a:xfrm>
            <a:custGeom>
              <a:avLst/>
              <a:gdLst>
                <a:gd name="T0" fmla="+- 0 1139 1139"/>
                <a:gd name="T1" fmla="*/ T0 w 507"/>
                <a:gd name="T2" fmla="+- 0 3106 2861"/>
                <a:gd name="T3" fmla="*/ 3106 h 672"/>
                <a:gd name="T4" fmla="+- 0 1175 1139"/>
                <a:gd name="T5" fmla="*/ T4 w 507"/>
                <a:gd name="T6" fmla="+- 0 3197 2861"/>
                <a:gd name="T7" fmla="*/ 3197 h 672"/>
                <a:gd name="T8" fmla="+- 0 1275 1139"/>
                <a:gd name="T9" fmla="*/ T8 w 507"/>
                <a:gd name="T10" fmla="+- 0 3273 2861"/>
                <a:gd name="T11" fmla="*/ 3273 h 672"/>
                <a:gd name="T12" fmla="+- 0 1346 1139"/>
                <a:gd name="T13" fmla="*/ T12 w 507"/>
                <a:gd name="T14" fmla="+- 0 3303 2861"/>
                <a:gd name="T15" fmla="*/ 3303 h 672"/>
                <a:gd name="T16" fmla="+- 0 1427 1139"/>
                <a:gd name="T17" fmla="*/ T16 w 507"/>
                <a:gd name="T18" fmla="+- 0 3327 2861"/>
                <a:gd name="T19" fmla="*/ 3327 h 672"/>
                <a:gd name="T20" fmla="+- 0 1519 1139"/>
                <a:gd name="T21" fmla="*/ T20 w 507"/>
                <a:gd name="T22" fmla="+- 0 3343 2861"/>
                <a:gd name="T23" fmla="*/ 3343 h 672"/>
                <a:gd name="T24" fmla="+- 0 1519 1139"/>
                <a:gd name="T25" fmla="*/ T24 w 507"/>
                <a:gd name="T26" fmla="+- 0 3280 2861"/>
                <a:gd name="T27" fmla="*/ 3280 h 672"/>
                <a:gd name="T28" fmla="+- 0 1645 1139"/>
                <a:gd name="T29" fmla="*/ T28 w 507"/>
                <a:gd name="T30" fmla="+- 0 3414 2861"/>
                <a:gd name="T31" fmla="*/ 3414 h 672"/>
                <a:gd name="T32" fmla="+- 0 1519 1139"/>
                <a:gd name="T33" fmla="*/ T32 w 507"/>
                <a:gd name="T34" fmla="+- 0 3533 2861"/>
                <a:gd name="T35" fmla="*/ 3533 h 672"/>
                <a:gd name="T36" fmla="+- 0 1519 1139"/>
                <a:gd name="T37" fmla="*/ T36 w 507"/>
                <a:gd name="T38" fmla="+- 0 3470 2861"/>
                <a:gd name="T39" fmla="*/ 3470 h 672"/>
                <a:gd name="T40" fmla="+- 0 1427 1139"/>
                <a:gd name="T41" fmla="*/ T40 w 507"/>
                <a:gd name="T42" fmla="+- 0 3454 2861"/>
                <a:gd name="T43" fmla="*/ 3454 h 672"/>
                <a:gd name="T44" fmla="+- 0 1346 1139"/>
                <a:gd name="T45" fmla="*/ T44 w 507"/>
                <a:gd name="T46" fmla="+- 0 3430 2861"/>
                <a:gd name="T47" fmla="*/ 3430 h 672"/>
                <a:gd name="T48" fmla="+- 0 1275 1139"/>
                <a:gd name="T49" fmla="*/ T48 w 507"/>
                <a:gd name="T50" fmla="+- 0 3400 2861"/>
                <a:gd name="T51" fmla="*/ 3400 h 672"/>
                <a:gd name="T52" fmla="+- 0 1218 1139"/>
                <a:gd name="T53" fmla="*/ T52 w 507"/>
                <a:gd name="T54" fmla="+- 0 3364 2861"/>
                <a:gd name="T55" fmla="*/ 3364 h 672"/>
                <a:gd name="T56" fmla="+- 0 1148 1139"/>
                <a:gd name="T57" fmla="*/ T56 w 507"/>
                <a:gd name="T58" fmla="+- 0 3280 2861"/>
                <a:gd name="T59" fmla="*/ 3280 h 672"/>
                <a:gd name="T60" fmla="+- 0 1139 1139"/>
                <a:gd name="T61" fmla="*/ T60 w 507"/>
                <a:gd name="T62" fmla="+- 0 3233 2861"/>
                <a:gd name="T63" fmla="*/ 3233 h 672"/>
                <a:gd name="T64" fmla="+- 0 1139 1139"/>
                <a:gd name="T65" fmla="*/ T64 w 507"/>
                <a:gd name="T66" fmla="+- 0 3106 2861"/>
                <a:gd name="T67" fmla="*/ 3106 h 672"/>
                <a:gd name="T68" fmla="+- 0 1179 1139"/>
                <a:gd name="T69" fmla="*/ T68 w 507"/>
                <a:gd name="T70" fmla="+- 0 3011 2861"/>
                <a:gd name="T71" fmla="*/ 3011 h 672"/>
                <a:gd name="T72" fmla="+- 0 1225 1139"/>
                <a:gd name="T73" fmla="*/ T72 w 507"/>
                <a:gd name="T74" fmla="+- 0 2969 2861"/>
                <a:gd name="T75" fmla="*/ 2969 h 672"/>
                <a:gd name="T76" fmla="+- 0 1287 1139"/>
                <a:gd name="T77" fmla="*/ T76 w 507"/>
                <a:gd name="T78" fmla="+- 0 2933 2861"/>
                <a:gd name="T79" fmla="*/ 2933 h 672"/>
                <a:gd name="T80" fmla="+- 0 1362 1139"/>
                <a:gd name="T81" fmla="*/ T80 w 507"/>
                <a:gd name="T82" fmla="+- 0 2903 2861"/>
                <a:gd name="T83" fmla="*/ 2903 h 672"/>
                <a:gd name="T84" fmla="+- 0 1448 1139"/>
                <a:gd name="T85" fmla="*/ T84 w 507"/>
                <a:gd name="T86" fmla="+- 0 2881 2861"/>
                <a:gd name="T87" fmla="*/ 2881 h 672"/>
                <a:gd name="T88" fmla="+- 0 1543 1139"/>
                <a:gd name="T89" fmla="*/ T88 w 507"/>
                <a:gd name="T90" fmla="+- 0 2866 2861"/>
                <a:gd name="T91" fmla="*/ 2866 h 672"/>
                <a:gd name="T92" fmla="+- 0 1645 1139"/>
                <a:gd name="T93" fmla="*/ T92 w 507"/>
                <a:gd name="T94" fmla="+- 0 2861 2861"/>
                <a:gd name="T95" fmla="*/ 2861 h 672"/>
                <a:gd name="T96" fmla="+- 0 1645 1139"/>
                <a:gd name="T97" fmla="*/ T96 w 507"/>
                <a:gd name="T98" fmla="+- 0 2988 2861"/>
                <a:gd name="T99" fmla="*/ 2988 h 672"/>
                <a:gd name="T100" fmla="+- 0 1549 1139"/>
                <a:gd name="T101" fmla="*/ T100 w 507"/>
                <a:gd name="T102" fmla="+- 0 2992 2861"/>
                <a:gd name="T103" fmla="*/ 2992 h 672"/>
                <a:gd name="T104" fmla="+- 0 1458 1139"/>
                <a:gd name="T105" fmla="*/ T104 w 507"/>
                <a:gd name="T106" fmla="+- 0 3005 2861"/>
                <a:gd name="T107" fmla="*/ 3005 h 672"/>
                <a:gd name="T108" fmla="+- 0 1375 1139"/>
                <a:gd name="T109" fmla="*/ T108 w 507"/>
                <a:gd name="T110" fmla="+- 0 3026 2861"/>
                <a:gd name="T111" fmla="*/ 3026 h 672"/>
                <a:gd name="T112" fmla="+- 0 1301 1139"/>
                <a:gd name="T113" fmla="*/ T112 w 507"/>
                <a:gd name="T114" fmla="+- 0 3053 2861"/>
                <a:gd name="T115" fmla="*/ 3053 h 672"/>
                <a:gd name="T116" fmla="+- 0 1239 1139"/>
                <a:gd name="T117" fmla="*/ T116 w 507"/>
                <a:gd name="T118" fmla="+- 0 3087 2861"/>
                <a:gd name="T119" fmla="*/ 3087 h 672"/>
                <a:gd name="T120" fmla="+- 0 1190 1139"/>
                <a:gd name="T121" fmla="*/ T120 w 507"/>
                <a:gd name="T122" fmla="+- 0 3126 2861"/>
                <a:gd name="T123" fmla="*/ 3126 h 672"/>
                <a:gd name="T124" fmla="+- 0 1156 1139"/>
                <a:gd name="T125" fmla="*/ T124 w 507"/>
                <a:gd name="T126" fmla="+- 0 3169 2861"/>
                <a:gd name="T127" fmla="*/ 3169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07" h="672">
                  <a:moveTo>
                    <a:pt x="0" y="245"/>
                  </a:moveTo>
                  <a:lnTo>
                    <a:pt x="36" y="336"/>
                  </a:lnTo>
                  <a:lnTo>
                    <a:pt x="136" y="412"/>
                  </a:lnTo>
                  <a:lnTo>
                    <a:pt x="207" y="442"/>
                  </a:lnTo>
                  <a:lnTo>
                    <a:pt x="288" y="466"/>
                  </a:lnTo>
                  <a:lnTo>
                    <a:pt x="380" y="482"/>
                  </a:lnTo>
                  <a:lnTo>
                    <a:pt x="380" y="419"/>
                  </a:lnTo>
                  <a:lnTo>
                    <a:pt x="506" y="553"/>
                  </a:lnTo>
                  <a:lnTo>
                    <a:pt x="380" y="672"/>
                  </a:lnTo>
                  <a:lnTo>
                    <a:pt x="380" y="609"/>
                  </a:lnTo>
                  <a:lnTo>
                    <a:pt x="288" y="593"/>
                  </a:lnTo>
                  <a:lnTo>
                    <a:pt x="207" y="569"/>
                  </a:lnTo>
                  <a:lnTo>
                    <a:pt x="136" y="539"/>
                  </a:lnTo>
                  <a:lnTo>
                    <a:pt x="79" y="503"/>
                  </a:lnTo>
                  <a:lnTo>
                    <a:pt x="9" y="419"/>
                  </a:lnTo>
                  <a:lnTo>
                    <a:pt x="0" y="372"/>
                  </a:lnTo>
                  <a:lnTo>
                    <a:pt x="0" y="245"/>
                  </a:lnTo>
                  <a:lnTo>
                    <a:pt x="40" y="150"/>
                  </a:lnTo>
                  <a:lnTo>
                    <a:pt x="86" y="108"/>
                  </a:lnTo>
                  <a:lnTo>
                    <a:pt x="148" y="72"/>
                  </a:lnTo>
                  <a:lnTo>
                    <a:pt x="223" y="42"/>
                  </a:lnTo>
                  <a:lnTo>
                    <a:pt x="309" y="20"/>
                  </a:lnTo>
                  <a:lnTo>
                    <a:pt x="404" y="5"/>
                  </a:lnTo>
                  <a:lnTo>
                    <a:pt x="506" y="0"/>
                  </a:lnTo>
                  <a:lnTo>
                    <a:pt x="506" y="127"/>
                  </a:lnTo>
                  <a:lnTo>
                    <a:pt x="410" y="131"/>
                  </a:lnTo>
                  <a:lnTo>
                    <a:pt x="319" y="144"/>
                  </a:lnTo>
                  <a:lnTo>
                    <a:pt x="236" y="165"/>
                  </a:lnTo>
                  <a:lnTo>
                    <a:pt x="162" y="192"/>
                  </a:lnTo>
                  <a:lnTo>
                    <a:pt x="100" y="226"/>
                  </a:lnTo>
                  <a:lnTo>
                    <a:pt x="51" y="265"/>
                  </a:lnTo>
                  <a:lnTo>
                    <a:pt x="17" y="308"/>
                  </a:lnTo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1138" y="3836"/>
              <a:ext cx="507" cy="408"/>
            </a:xfrm>
            <a:custGeom>
              <a:avLst/>
              <a:gdLst>
                <a:gd name="T0" fmla="+- 0 1139 1139"/>
                <a:gd name="T1" fmla="*/ T0 w 507"/>
                <a:gd name="T2" fmla="+- 0 3837 3837"/>
                <a:gd name="T3" fmla="*/ 3837 h 408"/>
                <a:gd name="T4" fmla="+- 0 1139 1139"/>
                <a:gd name="T5" fmla="*/ T4 w 507"/>
                <a:gd name="T6" fmla="+- 0 3964 3837"/>
                <a:gd name="T7" fmla="*/ 3964 h 408"/>
                <a:gd name="T8" fmla="+- 0 1151 1139"/>
                <a:gd name="T9" fmla="*/ T8 w 507"/>
                <a:gd name="T10" fmla="+- 0 4013 3837"/>
                <a:gd name="T11" fmla="*/ 4013 h 408"/>
                <a:gd name="T12" fmla="+- 0 1245 1139"/>
                <a:gd name="T13" fmla="*/ T12 w 507"/>
                <a:gd name="T14" fmla="+- 0 4101 3837"/>
                <a:gd name="T15" fmla="*/ 4101 h 408"/>
                <a:gd name="T16" fmla="+- 0 1321 1139"/>
                <a:gd name="T17" fmla="*/ T16 w 507"/>
                <a:gd name="T18" fmla="+- 0 4136 3837"/>
                <a:gd name="T19" fmla="*/ 4136 h 408"/>
                <a:gd name="T20" fmla="+- 0 1413 1139"/>
                <a:gd name="T21" fmla="*/ T20 w 507"/>
                <a:gd name="T22" fmla="+- 0 4163 3837"/>
                <a:gd name="T23" fmla="*/ 4163 h 408"/>
                <a:gd name="T24" fmla="+- 0 1519 1139"/>
                <a:gd name="T25" fmla="*/ T24 w 507"/>
                <a:gd name="T26" fmla="+- 0 4181 3837"/>
                <a:gd name="T27" fmla="*/ 4181 h 408"/>
                <a:gd name="T28" fmla="+- 0 1519 1139"/>
                <a:gd name="T29" fmla="*/ T28 w 507"/>
                <a:gd name="T30" fmla="+- 0 4244 3837"/>
                <a:gd name="T31" fmla="*/ 4244 h 408"/>
                <a:gd name="T32" fmla="+- 0 1645 1139"/>
                <a:gd name="T33" fmla="*/ T32 w 507"/>
                <a:gd name="T34" fmla="+- 0 4124 3837"/>
                <a:gd name="T35" fmla="*/ 4124 h 408"/>
                <a:gd name="T36" fmla="+- 0 1519 1139"/>
                <a:gd name="T37" fmla="*/ T36 w 507"/>
                <a:gd name="T38" fmla="+- 0 3991 3837"/>
                <a:gd name="T39" fmla="*/ 3991 h 408"/>
                <a:gd name="T40" fmla="+- 0 1519 1139"/>
                <a:gd name="T41" fmla="*/ T40 w 507"/>
                <a:gd name="T42" fmla="+- 0 4054 3837"/>
                <a:gd name="T43" fmla="*/ 4054 h 408"/>
                <a:gd name="T44" fmla="+- 0 1413 1139"/>
                <a:gd name="T45" fmla="*/ T44 w 507"/>
                <a:gd name="T46" fmla="+- 0 4036 3837"/>
                <a:gd name="T47" fmla="*/ 4036 h 408"/>
                <a:gd name="T48" fmla="+- 0 1321 1139"/>
                <a:gd name="T49" fmla="*/ T48 w 507"/>
                <a:gd name="T50" fmla="+- 0 4009 3837"/>
                <a:gd name="T51" fmla="*/ 4009 h 408"/>
                <a:gd name="T52" fmla="+- 0 1245 1139"/>
                <a:gd name="T53" fmla="*/ T52 w 507"/>
                <a:gd name="T54" fmla="+- 0 3974 3837"/>
                <a:gd name="T55" fmla="*/ 3974 h 408"/>
                <a:gd name="T56" fmla="+- 0 1188 1139"/>
                <a:gd name="T57" fmla="*/ T56 w 507"/>
                <a:gd name="T58" fmla="+- 0 3933 3837"/>
                <a:gd name="T59" fmla="*/ 3933 h 408"/>
                <a:gd name="T60" fmla="+- 0 1151 1139"/>
                <a:gd name="T61" fmla="*/ T60 w 507"/>
                <a:gd name="T62" fmla="+- 0 3887 3837"/>
                <a:gd name="T63" fmla="*/ 3887 h 408"/>
                <a:gd name="T64" fmla="+- 0 1139 1139"/>
                <a:gd name="T65" fmla="*/ T64 w 507"/>
                <a:gd name="T66" fmla="+- 0 3837 3837"/>
                <a:gd name="T67" fmla="*/ 3837 h 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07" h="408">
                  <a:moveTo>
                    <a:pt x="0" y="0"/>
                  </a:moveTo>
                  <a:lnTo>
                    <a:pt x="0" y="127"/>
                  </a:lnTo>
                  <a:lnTo>
                    <a:pt x="12" y="176"/>
                  </a:lnTo>
                  <a:lnTo>
                    <a:pt x="106" y="264"/>
                  </a:lnTo>
                  <a:lnTo>
                    <a:pt x="182" y="299"/>
                  </a:lnTo>
                  <a:lnTo>
                    <a:pt x="274" y="326"/>
                  </a:lnTo>
                  <a:lnTo>
                    <a:pt x="380" y="344"/>
                  </a:lnTo>
                  <a:lnTo>
                    <a:pt x="380" y="407"/>
                  </a:lnTo>
                  <a:lnTo>
                    <a:pt x="506" y="287"/>
                  </a:lnTo>
                  <a:lnTo>
                    <a:pt x="380" y="154"/>
                  </a:lnTo>
                  <a:lnTo>
                    <a:pt x="380" y="217"/>
                  </a:lnTo>
                  <a:lnTo>
                    <a:pt x="274" y="199"/>
                  </a:lnTo>
                  <a:lnTo>
                    <a:pt x="182" y="172"/>
                  </a:lnTo>
                  <a:lnTo>
                    <a:pt x="106" y="137"/>
                  </a:lnTo>
                  <a:lnTo>
                    <a:pt x="49" y="96"/>
                  </a:lnTo>
                  <a:lnTo>
                    <a:pt x="1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1140" y="3612"/>
              <a:ext cx="505" cy="288"/>
            </a:xfrm>
            <a:custGeom>
              <a:avLst/>
              <a:gdLst>
                <a:gd name="T0" fmla="+- 0 1645 1140"/>
                <a:gd name="T1" fmla="*/ T0 w 505"/>
                <a:gd name="T2" fmla="+- 0 3613 3613"/>
                <a:gd name="T3" fmla="*/ 3613 h 288"/>
                <a:gd name="T4" fmla="+- 0 1573 1140"/>
                <a:gd name="T5" fmla="*/ T4 w 505"/>
                <a:gd name="T6" fmla="+- 0 3615 3613"/>
                <a:gd name="T7" fmla="*/ 3615 h 288"/>
                <a:gd name="T8" fmla="+- 0 1502 1140"/>
                <a:gd name="T9" fmla="*/ T8 w 505"/>
                <a:gd name="T10" fmla="+- 0 3622 3613"/>
                <a:gd name="T11" fmla="*/ 3622 h 288"/>
                <a:gd name="T12" fmla="+- 0 1407 1140"/>
                <a:gd name="T13" fmla="*/ T12 w 505"/>
                <a:gd name="T14" fmla="+- 0 3639 3613"/>
                <a:gd name="T15" fmla="*/ 3639 h 288"/>
                <a:gd name="T16" fmla="+- 0 1324 1140"/>
                <a:gd name="T17" fmla="*/ T16 w 505"/>
                <a:gd name="T18" fmla="+- 0 3663 3613"/>
                <a:gd name="T19" fmla="*/ 3663 h 288"/>
                <a:gd name="T20" fmla="+- 0 1255 1140"/>
                <a:gd name="T21" fmla="*/ T20 w 505"/>
                <a:gd name="T22" fmla="+- 0 3694 3613"/>
                <a:gd name="T23" fmla="*/ 3694 h 288"/>
                <a:gd name="T24" fmla="+- 0 1201 1140"/>
                <a:gd name="T25" fmla="*/ T24 w 505"/>
                <a:gd name="T26" fmla="+- 0 3730 3613"/>
                <a:gd name="T27" fmla="*/ 3730 h 288"/>
                <a:gd name="T28" fmla="+- 0 1142 1140"/>
                <a:gd name="T29" fmla="*/ T28 w 505"/>
                <a:gd name="T30" fmla="+- 0 3812 3613"/>
                <a:gd name="T31" fmla="*/ 3812 h 288"/>
                <a:gd name="T32" fmla="+- 0 1140 1140"/>
                <a:gd name="T33" fmla="*/ T32 w 505"/>
                <a:gd name="T34" fmla="+- 0 3856 3613"/>
                <a:gd name="T35" fmla="*/ 3856 h 288"/>
                <a:gd name="T36" fmla="+- 0 1159 1140"/>
                <a:gd name="T37" fmla="*/ T36 w 505"/>
                <a:gd name="T38" fmla="+- 0 3900 3613"/>
                <a:gd name="T39" fmla="*/ 3900 h 288"/>
                <a:gd name="T40" fmla="+- 0 1194 1140"/>
                <a:gd name="T41" fmla="*/ T40 w 505"/>
                <a:gd name="T42" fmla="+- 0 3861 3613"/>
                <a:gd name="T43" fmla="*/ 3861 h 288"/>
                <a:gd name="T44" fmla="+- 0 1244 1140"/>
                <a:gd name="T45" fmla="*/ T44 w 505"/>
                <a:gd name="T46" fmla="+- 0 3827 3613"/>
                <a:gd name="T47" fmla="*/ 3827 h 288"/>
                <a:gd name="T48" fmla="+- 0 1306 1140"/>
                <a:gd name="T49" fmla="*/ T48 w 505"/>
                <a:gd name="T50" fmla="+- 0 3797 3613"/>
                <a:gd name="T51" fmla="*/ 3797 h 288"/>
                <a:gd name="T52" fmla="+- 0 1380 1140"/>
                <a:gd name="T53" fmla="*/ T52 w 505"/>
                <a:gd name="T54" fmla="+- 0 3773 3613"/>
                <a:gd name="T55" fmla="*/ 3773 h 288"/>
                <a:gd name="T56" fmla="+- 0 1462 1140"/>
                <a:gd name="T57" fmla="*/ T56 w 505"/>
                <a:gd name="T58" fmla="+- 0 3754 3613"/>
                <a:gd name="T59" fmla="*/ 3754 h 288"/>
                <a:gd name="T60" fmla="+- 0 1551 1140"/>
                <a:gd name="T61" fmla="*/ T60 w 505"/>
                <a:gd name="T62" fmla="+- 0 3743 3613"/>
                <a:gd name="T63" fmla="*/ 3743 h 288"/>
                <a:gd name="T64" fmla="+- 0 1645 1140"/>
                <a:gd name="T65" fmla="*/ T64 w 505"/>
                <a:gd name="T66" fmla="+- 0 3739 3613"/>
                <a:gd name="T67" fmla="*/ 3739 h 288"/>
                <a:gd name="T68" fmla="+- 0 1645 1140"/>
                <a:gd name="T69" fmla="*/ T68 w 505"/>
                <a:gd name="T70" fmla="+- 0 3613 3613"/>
                <a:gd name="T71" fmla="*/ 3613 h 2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505" h="288">
                  <a:moveTo>
                    <a:pt x="505" y="0"/>
                  </a:moveTo>
                  <a:lnTo>
                    <a:pt x="433" y="2"/>
                  </a:lnTo>
                  <a:lnTo>
                    <a:pt x="362" y="9"/>
                  </a:lnTo>
                  <a:lnTo>
                    <a:pt x="267" y="26"/>
                  </a:lnTo>
                  <a:lnTo>
                    <a:pt x="184" y="50"/>
                  </a:lnTo>
                  <a:lnTo>
                    <a:pt x="115" y="81"/>
                  </a:lnTo>
                  <a:lnTo>
                    <a:pt x="61" y="117"/>
                  </a:lnTo>
                  <a:lnTo>
                    <a:pt x="2" y="199"/>
                  </a:lnTo>
                  <a:lnTo>
                    <a:pt x="0" y="243"/>
                  </a:lnTo>
                  <a:lnTo>
                    <a:pt x="19" y="287"/>
                  </a:lnTo>
                  <a:lnTo>
                    <a:pt x="54" y="248"/>
                  </a:lnTo>
                  <a:lnTo>
                    <a:pt x="104" y="214"/>
                  </a:lnTo>
                  <a:lnTo>
                    <a:pt x="166" y="184"/>
                  </a:lnTo>
                  <a:lnTo>
                    <a:pt x="240" y="160"/>
                  </a:lnTo>
                  <a:lnTo>
                    <a:pt x="322" y="141"/>
                  </a:lnTo>
                  <a:lnTo>
                    <a:pt x="411" y="130"/>
                  </a:lnTo>
                  <a:lnTo>
                    <a:pt x="505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7" name="Freeform 59"/>
            <p:cNvSpPr>
              <a:spLocks/>
            </p:cNvSpPr>
            <p:nvPr/>
          </p:nvSpPr>
          <p:spPr bwMode="auto">
            <a:xfrm>
              <a:off x="1138" y="3612"/>
              <a:ext cx="507" cy="632"/>
            </a:xfrm>
            <a:custGeom>
              <a:avLst/>
              <a:gdLst>
                <a:gd name="T0" fmla="+- 0 1139 1139"/>
                <a:gd name="T1" fmla="*/ T0 w 507"/>
                <a:gd name="T2" fmla="+- 0 3837 3613"/>
                <a:gd name="T3" fmla="*/ 3837 h 632"/>
                <a:gd name="T4" fmla="+- 0 1188 1139"/>
                <a:gd name="T5" fmla="*/ T4 w 507"/>
                <a:gd name="T6" fmla="+- 0 3933 3613"/>
                <a:gd name="T7" fmla="*/ 3933 h 632"/>
                <a:gd name="T8" fmla="+- 0 1245 1139"/>
                <a:gd name="T9" fmla="*/ T8 w 507"/>
                <a:gd name="T10" fmla="+- 0 3974 3613"/>
                <a:gd name="T11" fmla="*/ 3974 h 632"/>
                <a:gd name="T12" fmla="+- 0 1321 1139"/>
                <a:gd name="T13" fmla="*/ T12 w 507"/>
                <a:gd name="T14" fmla="+- 0 4009 3613"/>
                <a:gd name="T15" fmla="*/ 4009 h 632"/>
                <a:gd name="T16" fmla="+- 0 1413 1139"/>
                <a:gd name="T17" fmla="*/ T16 w 507"/>
                <a:gd name="T18" fmla="+- 0 4036 3613"/>
                <a:gd name="T19" fmla="*/ 4036 h 632"/>
                <a:gd name="T20" fmla="+- 0 1519 1139"/>
                <a:gd name="T21" fmla="*/ T20 w 507"/>
                <a:gd name="T22" fmla="+- 0 4054 3613"/>
                <a:gd name="T23" fmla="*/ 4054 h 632"/>
                <a:gd name="T24" fmla="+- 0 1519 1139"/>
                <a:gd name="T25" fmla="*/ T24 w 507"/>
                <a:gd name="T26" fmla="+- 0 3991 3613"/>
                <a:gd name="T27" fmla="*/ 3991 h 632"/>
                <a:gd name="T28" fmla="+- 0 1645 1139"/>
                <a:gd name="T29" fmla="*/ T28 w 507"/>
                <a:gd name="T30" fmla="+- 0 4124 3613"/>
                <a:gd name="T31" fmla="*/ 4124 h 632"/>
                <a:gd name="T32" fmla="+- 0 1519 1139"/>
                <a:gd name="T33" fmla="*/ T32 w 507"/>
                <a:gd name="T34" fmla="+- 0 4244 3613"/>
                <a:gd name="T35" fmla="*/ 4244 h 632"/>
                <a:gd name="T36" fmla="+- 0 1519 1139"/>
                <a:gd name="T37" fmla="*/ T36 w 507"/>
                <a:gd name="T38" fmla="+- 0 4181 3613"/>
                <a:gd name="T39" fmla="*/ 4181 h 632"/>
                <a:gd name="T40" fmla="+- 0 1413 1139"/>
                <a:gd name="T41" fmla="*/ T40 w 507"/>
                <a:gd name="T42" fmla="+- 0 4163 3613"/>
                <a:gd name="T43" fmla="*/ 4163 h 632"/>
                <a:gd name="T44" fmla="+- 0 1321 1139"/>
                <a:gd name="T45" fmla="*/ T44 w 507"/>
                <a:gd name="T46" fmla="+- 0 4136 3613"/>
                <a:gd name="T47" fmla="*/ 4136 h 632"/>
                <a:gd name="T48" fmla="+- 0 1245 1139"/>
                <a:gd name="T49" fmla="*/ T48 w 507"/>
                <a:gd name="T50" fmla="+- 0 4101 3613"/>
                <a:gd name="T51" fmla="*/ 4101 h 632"/>
                <a:gd name="T52" fmla="+- 0 1188 1139"/>
                <a:gd name="T53" fmla="*/ T52 w 507"/>
                <a:gd name="T54" fmla="+- 0 4060 3613"/>
                <a:gd name="T55" fmla="*/ 4060 h 632"/>
                <a:gd name="T56" fmla="+- 0 1139 1139"/>
                <a:gd name="T57" fmla="*/ T56 w 507"/>
                <a:gd name="T58" fmla="+- 0 3964 3613"/>
                <a:gd name="T59" fmla="*/ 3964 h 632"/>
                <a:gd name="T60" fmla="+- 0 1139 1139"/>
                <a:gd name="T61" fmla="*/ T60 w 507"/>
                <a:gd name="T62" fmla="+- 0 3837 3613"/>
                <a:gd name="T63" fmla="*/ 3837 h 632"/>
                <a:gd name="T64" fmla="+- 0 1179 1139"/>
                <a:gd name="T65" fmla="*/ T64 w 507"/>
                <a:gd name="T66" fmla="+- 0 3750 3613"/>
                <a:gd name="T67" fmla="*/ 3750 h 632"/>
                <a:gd name="T68" fmla="+- 0 1225 1139"/>
                <a:gd name="T69" fmla="*/ T68 w 507"/>
                <a:gd name="T70" fmla="+- 0 3712 3613"/>
                <a:gd name="T71" fmla="*/ 3712 h 632"/>
                <a:gd name="T72" fmla="+- 0 1287 1139"/>
                <a:gd name="T73" fmla="*/ T72 w 507"/>
                <a:gd name="T74" fmla="+- 0 3678 3613"/>
                <a:gd name="T75" fmla="*/ 3678 h 632"/>
                <a:gd name="T76" fmla="+- 0 1362 1139"/>
                <a:gd name="T77" fmla="*/ T76 w 507"/>
                <a:gd name="T78" fmla="+- 0 3651 3613"/>
                <a:gd name="T79" fmla="*/ 3651 h 632"/>
                <a:gd name="T80" fmla="+- 0 1448 1139"/>
                <a:gd name="T81" fmla="*/ T80 w 507"/>
                <a:gd name="T82" fmla="+- 0 3630 3613"/>
                <a:gd name="T83" fmla="*/ 3630 h 632"/>
                <a:gd name="T84" fmla="+- 0 1543 1139"/>
                <a:gd name="T85" fmla="*/ T84 w 507"/>
                <a:gd name="T86" fmla="+- 0 3617 3613"/>
                <a:gd name="T87" fmla="*/ 3617 h 632"/>
                <a:gd name="T88" fmla="+- 0 1645 1139"/>
                <a:gd name="T89" fmla="*/ T88 w 507"/>
                <a:gd name="T90" fmla="+- 0 3613 3613"/>
                <a:gd name="T91" fmla="*/ 3613 h 632"/>
                <a:gd name="T92" fmla="+- 0 1645 1139"/>
                <a:gd name="T93" fmla="*/ T92 w 507"/>
                <a:gd name="T94" fmla="+- 0 3739 3613"/>
                <a:gd name="T95" fmla="*/ 3739 h 632"/>
                <a:gd name="T96" fmla="+- 0 1551 1139"/>
                <a:gd name="T97" fmla="*/ T96 w 507"/>
                <a:gd name="T98" fmla="+- 0 3743 3613"/>
                <a:gd name="T99" fmla="*/ 3743 h 632"/>
                <a:gd name="T100" fmla="+- 0 1462 1139"/>
                <a:gd name="T101" fmla="*/ T100 w 507"/>
                <a:gd name="T102" fmla="+- 0 3754 3613"/>
                <a:gd name="T103" fmla="*/ 3754 h 632"/>
                <a:gd name="T104" fmla="+- 0 1380 1139"/>
                <a:gd name="T105" fmla="*/ T104 w 507"/>
                <a:gd name="T106" fmla="+- 0 3773 3613"/>
                <a:gd name="T107" fmla="*/ 3773 h 632"/>
                <a:gd name="T108" fmla="+- 0 1306 1139"/>
                <a:gd name="T109" fmla="*/ T108 w 507"/>
                <a:gd name="T110" fmla="+- 0 3797 3613"/>
                <a:gd name="T111" fmla="*/ 3797 h 632"/>
                <a:gd name="T112" fmla="+- 0 1244 1139"/>
                <a:gd name="T113" fmla="*/ T112 w 507"/>
                <a:gd name="T114" fmla="+- 0 3827 3613"/>
                <a:gd name="T115" fmla="*/ 3827 h 632"/>
                <a:gd name="T116" fmla="+- 0 1194 1139"/>
                <a:gd name="T117" fmla="*/ T116 w 507"/>
                <a:gd name="T118" fmla="+- 0 3861 3613"/>
                <a:gd name="T119" fmla="*/ 3861 h 632"/>
                <a:gd name="T120" fmla="+- 0 1159 1139"/>
                <a:gd name="T121" fmla="*/ T120 w 507"/>
                <a:gd name="T122" fmla="+- 0 3900 3613"/>
                <a:gd name="T123" fmla="*/ 3900 h 6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507" h="632">
                  <a:moveTo>
                    <a:pt x="0" y="224"/>
                  </a:moveTo>
                  <a:lnTo>
                    <a:pt x="49" y="320"/>
                  </a:lnTo>
                  <a:lnTo>
                    <a:pt x="106" y="361"/>
                  </a:lnTo>
                  <a:lnTo>
                    <a:pt x="182" y="396"/>
                  </a:lnTo>
                  <a:lnTo>
                    <a:pt x="274" y="423"/>
                  </a:lnTo>
                  <a:lnTo>
                    <a:pt x="380" y="441"/>
                  </a:lnTo>
                  <a:lnTo>
                    <a:pt x="380" y="378"/>
                  </a:lnTo>
                  <a:lnTo>
                    <a:pt x="506" y="511"/>
                  </a:lnTo>
                  <a:lnTo>
                    <a:pt x="380" y="631"/>
                  </a:lnTo>
                  <a:lnTo>
                    <a:pt x="380" y="568"/>
                  </a:lnTo>
                  <a:lnTo>
                    <a:pt x="274" y="550"/>
                  </a:lnTo>
                  <a:lnTo>
                    <a:pt x="182" y="523"/>
                  </a:lnTo>
                  <a:lnTo>
                    <a:pt x="106" y="488"/>
                  </a:lnTo>
                  <a:lnTo>
                    <a:pt x="49" y="447"/>
                  </a:lnTo>
                  <a:lnTo>
                    <a:pt x="0" y="351"/>
                  </a:lnTo>
                  <a:lnTo>
                    <a:pt x="0" y="224"/>
                  </a:lnTo>
                  <a:lnTo>
                    <a:pt x="40" y="137"/>
                  </a:lnTo>
                  <a:lnTo>
                    <a:pt x="86" y="99"/>
                  </a:lnTo>
                  <a:lnTo>
                    <a:pt x="148" y="65"/>
                  </a:lnTo>
                  <a:lnTo>
                    <a:pt x="223" y="38"/>
                  </a:lnTo>
                  <a:lnTo>
                    <a:pt x="309" y="17"/>
                  </a:lnTo>
                  <a:lnTo>
                    <a:pt x="404" y="4"/>
                  </a:lnTo>
                  <a:lnTo>
                    <a:pt x="506" y="0"/>
                  </a:lnTo>
                  <a:lnTo>
                    <a:pt x="506" y="126"/>
                  </a:lnTo>
                  <a:lnTo>
                    <a:pt x="412" y="130"/>
                  </a:lnTo>
                  <a:lnTo>
                    <a:pt x="323" y="141"/>
                  </a:lnTo>
                  <a:lnTo>
                    <a:pt x="241" y="160"/>
                  </a:lnTo>
                  <a:lnTo>
                    <a:pt x="167" y="184"/>
                  </a:lnTo>
                  <a:lnTo>
                    <a:pt x="105" y="214"/>
                  </a:lnTo>
                  <a:lnTo>
                    <a:pt x="55" y="248"/>
                  </a:lnTo>
                  <a:lnTo>
                    <a:pt x="20" y="287"/>
                  </a:lnTo>
                </a:path>
              </a:pathLst>
            </a:custGeom>
            <a:noFill/>
            <a:ln w="25908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328583" y="2717691"/>
            <a:ext cx="8756976" cy="2640712"/>
            <a:chOff x="2078" y="149"/>
            <a:chExt cx="9211" cy="5080"/>
          </a:xfrm>
        </p:grpSpPr>
        <p:pic>
          <p:nvPicPr>
            <p:cNvPr id="19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149"/>
              <a:ext cx="9156" cy="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2078" y="2248"/>
              <a:ext cx="9156" cy="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ca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ca-ES" sz="195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3089" name="image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5" y="5061108"/>
            <a:ext cx="5983287" cy="5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458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ca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age18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81" y="1759005"/>
            <a:ext cx="13075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78549"/>
              </p:ext>
            </p:extLst>
          </p:nvPr>
        </p:nvGraphicFramePr>
        <p:xfrm>
          <a:off x="1858992" y="5684782"/>
          <a:ext cx="85070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056"/>
              </a:tblGrid>
              <a:tr h="0">
                <a:tc>
                  <a:txBody>
                    <a:bodyPr/>
                    <a:lstStyle/>
                    <a:p>
                      <a:r>
                        <a:rPr lang="ca-ES" b="0" noProof="0" dirty="0" smtClean="0"/>
                        <a:t>Un exemple d’aquest</a:t>
                      </a:r>
                      <a:r>
                        <a:rPr lang="ca-ES" b="0" baseline="0" noProof="0" dirty="0" smtClean="0"/>
                        <a:t>a incidència seria quan la designa és per </a:t>
                      </a:r>
                      <a:r>
                        <a:rPr lang="ca-ES" b="1" baseline="0" noProof="0" dirty="0" smtClean="0">
                          <a:effectLst/>
                        </a:rPr>
                        <a:t>divorci contenciós </a:t>
                      </a:r>
                      <a:r>
                        <a:rPr lang="ca-ES" b="0" baseline="0" noProof="0" dirty="0" smtClean="0"/>
                        <a:t>i el que                                            s’ha interposat és un </a:t>
                      </a:r>
                      <a:r>
                        <a:rPr lang="ca-ES" b="1" baseline="0" noProof="0" dirty="0" smtClean="0"/>
                        <a:t>divorci mutu acord</a:t>
                      </a:r>
                      <a:r>
                        <a:rPr lang="ca-ES" b="0" baseline="0" noProof="0" dirty="0" smtClean="0"/>
                        <a:t>.</a:t>
                      </a:r>
                      <a:endParaRPr lang="ca-ES" b="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Botón de acción: Información 24">
            <a:hlinkClick r:id="" action="ppaction://noaction" highlightClick="1"/>
          </p:cNvPr>
          <p:cNvSpPr/>
          <p:nvPr/>
        </p:nvSpPr>
        <p:spPr>
          <a:xfrm>
            <a:off x="1154743" y="5678684"/>
            <a:ext cx="686650" cy="63140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54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MOTIU DEL REBUIG PER RETARD EN LA JUSTICIACIÓ PROFESSIONAL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59" cy="4281602"/>
          </a:xfrm>
        </p:spPr>
        <p:txBody>
          <a:bodyPr>
            <a:normAutofit/>
          </a:bodyPr>
          <a:lstStyle/>
          <a:p>
            <a:pPr algn="just"/>
            <a:r>
              <a:rPr lang="ca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Motiu  </a:t>
            </a:r>
          </a:p>
          <a:p>
            <a:pPr algn="just"/>
            <a:r>
              <a:rPr lang="ca-ES" sz="2400" dirty="0" smtClean="0"/>
              <a:t>-Justificació transcorregut més d’un mes des de l’actuació professional</a:t>
            </a:r>
          </a:p>
          <a:p>
            <a:pPr algn="just"/>
            <a:endParaRPr lang="ca-ES" sz="2400" dirty="0"/>
          </a:p>
          <a:p>
            <a:pPr algn="just"/>
            <a:endParaRPr lang="ca-ES" sz="2400" dirty="0" smtClean="0"/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-</a:t>
            </a:r>
            <a:r>
              <a:rPr lang="ca-ES" sz="2400" dirty="0"/>
              <a:t>Justificació transcorregut més d’un any des de l'actuació professional</a:t>
            </a:r>
          </a:p>
          <a:p>
            <a:pPr algn="just"/>
            <a:endParaRPr lang="ca-ES" sz="2650" dirty="0" smtClean="0"/>
          </a:p>
          <a:p>
            <a:pPr algn="just"/>
            <a:endParaRPr lang="ca-ES" sz="2650" dirty="0" smtClean="0"/>
          </a:p>
          <a:p>
            <a:endParaRPr lang="es-ES" sz="2650" dirty="0" smtClean="0"/>
          </a:p>
          <a:p>
            <a:endParaRPr lang="es-ES" sz="265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1212" y="1737360"/>
            <a:ext cx="4974109" cy="4572905"/>
          </a:xfrm>
        </p:spPr>
        <p:txBody>
          <a:bodyPr>
            <a:noAutofit/>
          </a:bodyPr>
          <a:lstStyle/>
          <a:p>
            <a:pPr algn="just"/>
            <a:r>
              <a:rPr lang="ca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Esmena</a:t>
            </a:r>
          </a:p>
          <a:p>
            <a:pPr algn="just"/>
            <a:r>
              <a:rPr lang="ca-ES" sz="2400" dirty="0" smtClean="0"/>
              <a:t>-Caldrà afegir document </a:t>
            </a:r>
            <a:r>
              <a:rPr lang="ca-ES" sz="2400" dirty="0" err="1" smtClean="0"/>
              <a:t>pdf</a:t>
            </a:r>
            <a:r>
              <a:rPr lang="ca-ES" sz="2400" dirty="0" smtClean="0"/>
              <a:t> en el que s’indiqui el motiu del retard. La data d’actuació ha de ser la del dia en que s’esmena la justificació per tal de que us ho deixi justificar</a:t>
            </a:r>
            <a:r>
              <a:rPr lang="ca-ES" sz="2400" dirty="0"/>
              <a:t>.</a:t>
            </a:r>
            <a:endParaRPr lang="ca-ES" sz="2400" dirty="0" smtClean="0"/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-Aquestes actuacions no és possible justificar-les donat que la Generalitat de Catalunya rebutjaria tota la justificació global de totes les actuacions professionals </a:t>
            </a:r>
            <a:endParaRPr lang="ca-ES" sz="2400" dirty="0"/>
          </a:p>
        </p:txBody>
      </p:sp>
      <p:sp>
        <p:nvSpPr>
          <p:cNvPr id="5" name="Flecha derecha 4"/>
          <p:cNvSpPr/>
          <p:nvPr/>
        </p:nvSpPr>
        <p:spPr>
          <a:xfrm>
            <a:off x="2862841" y="1845735"/>
            <a:ext cx="3172198" cy="49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4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625"/>
          </a:xfrm>
        </p:spPr>
        <p:txBody>
          <a:bodyPr/>
          <a:lstStyle/>
          <a:p>
            <a:r>
              <a:rPr lang="ca-ES" dirty="0" smtClean="0"/>
              <a:t>Justificació conveni pla català 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853" y="2008261"/>
            <a:ext cx="2596533" cy="2606468"/>
          </a:xfrm>
        </p:spPr>
        <p:txBody>
          <a:bodyPr>
            <a:normAutofit/>
          </a:bodyPr>
          <a:lstStyle/>
          <a:p>
            <a:pPr algn="just"/>
            <a:r>
              <a:rPr lang="ca-ES" u="sng" dirty="0"/>
              <a:t>Programa català</a:t>
            </a:r>
            <a:endParaRPr lang="es-ES" u="sng" dirty="0"/>
          </a:p>
          <a:p>
            <a:pPr algn="just"/>
            <a:r>
              <a:rPr lang="ca-ES" dirty="0" smtClean="0"/>
              <a:t>Per justificar actuació conveni pla català cal marcar la casella. També cal adjuntar 1r  full demanda o contesta demanda redactat en    català</a:t>
            </a:r>
          </a:p>
          <a:p>
            <a:endParaRPr lang="es-ES" dirty="0"/>
          </a:p>
        </p:txBody>
      </p:sp>
      <p:pic>
        <p:nvPicPr>
          <p:cNvPr id="1026" name="image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163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938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57189" y="2008261"/>
            <a:ext cx="7731660" cy="4347272"/>
          </a:xfrm>
          <a:prstGeom prst="rect">
            <a:avLst/>
          </a:prstGeom>
        </p:spPr>
      </p:pic>
      <p:sp>
        <p:nvSpPr>
          <p:cNvPr id="8" name="Flecha a la derecha con muesca 7"/>
          <p:cNvSpPr/>
          <p:nvPr/>
        </p:nvSpPr>
        <p:spPr>
          <a:xfrm>
            <a:off x="4669007" y="3814525"/>
            <a:ext cx="1457473" cy="484505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41648"/>
              </p:ext>
            </p:extLst>
          </p:nvPr>
        </p:nvGraphicFramePr>
        <p:xfrm>
          <a:off x="1097280" y="1239140"/>
          <a:ext cx="10388268" cy="76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8268"/>
              </a:tblGrid>
              <a:tr h="769120">
                <a:tc>
                  <a:txBody>
                    <a:bodyPr/>
                    <a:lstStyle/>
                    <a:p>
                      <a:r>
                        <a:rPr lang="ca-ES" noProof="0" dirty="0" smtClean="0"/>
                        <a:t>Tots els lletrat que estigueu inscrits en aquest</a:t>
                      </a:r>
                      <a:r>
                        <a:rPr lang="ca-ES" baseline="0" noProof="0" dirty="0" smtClean="0"/>
                        <a:t> conveni haureu de pujar la justificació professional amb la presentació telemàtic i també el primer full de la demanda o contesta redactada en català</a:t>
                      </a:r>
                      <a:endParaRPr lang="ca-E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09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9963"/>
          </a:xfrm>
        </p:spPr>
        <p:txBody>
          <a:bodyPr/>
          <a:lstStyle/>
          <a:p>
            <a:r>
              <a:rPr lang="ca-ES" dirty="0" smtClean="0"/>
              <a:t>Justificació execució títols judicials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97280" y="1469877"/>
            <a:ext cx="10058400" cy="4399218"/>
          </a:xfrm>
        </p:spPr>
        <p:txBody>
          <a:bodyPr>
            <a:normAutofit fontScale="85000" lnSpcReduction="20000"/>
          </a:bodyPr>
          <a:lstStyle/>
          <a:p>
            <a:r>
              <a:rPr lang="ca-ES" b="1" dirty="0" smtClean="0"/>
              <a:t>Rebuig en la justificació de les execucions de títols judicials </a:t>
            </a:r>
            <a:endParaRPr lang="es-ES" b="1" dirty="0"/>
          </a:p>
          <a:p>
            <a:r>
              <a:rPr lang="ca-ES" dirty="0" smtClean="0"/>
              <a:t>Cal adjuntar sentencia per poder comprovar si han transcorregut més de 2 anys</a:t>
            </a:r>
          </a:p>
          <a:p>
            <a:r>
              <a:rPr lang="ca-ES" dirty="0" smtClean="0"/>
              <a:t>Requisit indispensable per poder abonar  aquest mòdul.                                      </a:t>
            </a:r>
          </a:p>
          <a:p>
            <a:pPr lvl="1"/>
            <a:r>
              <a:rPr lang="ca-ES" dirty="0" smtClean="0"/>
              <a:t>																			</a:t>
            </a:r>
            <a:r>
              <a:rPr lang="ca-ES" sz="2400" dirty="0" smtClean="0"/>
              <a:t>Per esmenar-ho només                                          								caldrà  afegir la sentència 									al justificant que ja heu 									afegit a la designa 								</a:t>
            </a:r>
          </a:p>
          <a:p>
            <a:r>
              <a:rPr lang="ca-ES" sz="2400" dirty="0" smtClean="0"/>
              <a:t>EN 							                 En  el cas de que la 									designació ho sigui per              								l’execució directament 									només caldrà adjunta el 							                                document justificatiu de									l’actuació professional</a:t>
            </a:r>
            <a:r>
              <a:rPr lang="ca-ES" sz="2200" dirty="0" smtClean="0"/>
              <a:t>.  </a:t>
            </a:r>
            <a:r>
              <a:rPr lang="ca-ES" dirty="0" smtClean="0"/>
              <a:t>       </a:t>
            </a:r>
          </a:p>
          <a:p>
            <a:pPr lvl="8"/>
            <a:r>
              <a:rPr lang="ca-ES" dirty="0" smtClean="0"/>
              <a:t> </a:t>
            </a:r>
            <a:r>
              <a:rPr lang="ca-ES" dirty="0" err="1" smtClean="0"/>
              <a:t>docummenet</a:t>
            </a:r>
            <a:r>
              <a:rPr lang="ca-ES" dirty="0" smtClean="0"/>
              <a:t> justificació </a:t>
            </a:r>
            <a:r>
              <a:rPr lang="ca-ES" dirty="0" err="1" smtClean="0"/>
              <a:t>tde</a:t>
            </a:r>
            <a:r>
              <a:rPr lang="ca-ES" dirty="0" smtClean="0"/>
              <a:t> l’actuació </a:t>
            </a:r>
            <a:r>
              <a:rPr lang="ca-ES" dirty="0" err="1" smtClean="0"/>
              <a:t>pfrofessional</a:t>
            </a:r>
            <a:r>
              <a:rPr lang="ca-ES" dirty="0" smtClean="0"/>
              <a:t>  												</a:t>
            </a:r>
            <a:endParaRPr lang="es-ES" dirty="0"/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927816"/>
            <a:ext cx="6927221" cy="29412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lamada ovalada 5"/>
          <p:cNvSpPr/>
          <p:nvPr/>
        </p:nvSpPr>
        <p:spPr>
          <a:xfrm>
            <a:off x="5951272" y="2118067"/>
            <a:ext cx="2425879" cy="1432875"/>
          </a:xfrm>
          <a:prstGeom prst="wedgeEllipseCallout">
            <a:avLst>
              <a:gd name="adj1" fmla="val -24684"/>
              <a:gd name="adj2" fmla="val 9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/>
              <a:t>        	</a:t>
            </a:r>
          </a:p>
          <a:p>
            <a:r>
              <a:rPr lang="ca-ES" sz="1500" dirty="0" smtClean="0"/>
              <a:t>Execució sentència. No han transcorregut dos anys des de la data de la sentència</a:t>
            </a:r>
          </a:p>
          <a:p>
            <a:pPr algn="ctr"/>
            <a:endParaRPr lang="es-ES" dirty="0"/>
          </a:p>
        </p:txBody>
      </p:sp>
      <p:pic>
        <p:nvPicPr>
          <p:cNvPr id="8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6442" y="3286407"/>
            <a:ext cx="718252" cy="1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3812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Rebuig </a:t>
            </a:r>
            <a:r>
              <a:rPr lang="ca-ES" b="1" dirty="0" smtClean="0"/>
              <a:t>manca</a:t>
            </a:r>
            <a:r>
              <a:rPr lang="ca-ES" dirty="0" smtClean="0"/>
              <a:t> </a:t>
            </a:r>
            <a:r>
              <a:rPr lang="ca-ES" b="1" dirty="0" smtClean="0"/>
              <a:t>actuació</a:t>
            </a:r>
            <a:r>
              <a:rPr lang="ca-ES" dirty="0" smtClean="0"/>
              <a:t> lletrada o </a:t>
            </a:r>
            <a:r>
              <a:rPr lang="ca-ES" b="1" dirty="0" smtClean="0"/>
              <a:t>manca</a:t>
            </a:r>
            <a:r>
              <a:rPr lang="ca-ES" dirty="0" smtClean="0"/>
              <a:t> </a:t>
            </a:r>
            <a:r>
              <a:rPr lang="ca-ES" b="1" dirty="0" smtClean="0"/>
              <a:t>data</a:t>
            </a:r>
            <a:r>
              <a:rPr lang="ca-ES" dirty="0" smtClean="0"/>
              <a:t> actuació lletrada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1131683"/>
            <a:ext cx="4937760" cy="1274333"/>
          </a:xfrm>
        </p:spPr>
        <p:txBody>
          <a:bodyPr/>
          <a:lstStyle/>
          <a:p>
            <a:r>
              <a:rPr lang="ca-ES" dirty="0" smtClean="0"/>
              <a:t>No s’ha adjuntat el document de l’actuació professional</a:t>
            </a:r>
          </a:p>
          <a:p>
            <a:r>
              <a:rPr lang="ca-ES" dirty="0" smtClean="0"/>
              <a:t>	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97280" y="1855960"/>
            <a:ext cx="4937760" cy="4104574"/>
          </a:xfrm>
        </p:spPr>
        <p:txBody>
          <a:bodyPr/>
          <a:lstStyle/>
          <a:p>
            <a:r>
              <a:rPr lang="ca-ES" dirty="0" smtClean="0"/>
              <a:t>Podeu comprovar  que el document està adjunt clicant  a accions  l’          veureu si està incorporat el document.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17919" y="726393"/>
            <a:ext cx="5180185" cy="1855941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ca-ES" sz="3200" dirty="0" smtClean="0"/>
              <a:t>S’HA ADJUNTAT EL DOCUMENT PERÒ SENSE SEGELL DEL JUTJAT 			</a:t>
            </a:r>
          </a:p>
          <a:p>
            <a:r>
              <a:rPr lang="ca-ES" sz="3200" cap="none" dirty="0" smtClean="0">
                <a:solidFill>
                  <a:schemeClr val="tx1"/>
                </a:solidFill>
              </a:rPr>
              <a:t>Amb la presentació telemàtica estaria esmentat donat que constaria la data d'actuació</a:t>
            </a:r>
            <a:endParaRPr lang="ca-ES" sz="3200" cap="none" dirty="0">
              <a:solidFill>
                <a:schemeClr val="tx1"/>
              </a:solidFill>
            </a:endParaRPr>
          </a:p>
        </p:txBody>
      </p:sp>
      <p:pic>
        <p:nvPicPr>
          <p:cNvPr id="7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6353" y="2174199"/>
            <a:ext cx="435836" cy="32766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07131" y="2808149"/>
            <a:ext cx="4937760" cy="3239566"/>
          </a:xfrm>
          <a:prstGeom prst="rect">
            <a:avLst/>
          </a:prstGeom>
        </p:spPr>
      </p:pic>
      <p:cxnSp>
        <p:nvCxnSpPr>
          <p:cNvPr id="11" name="Conector angular 10"/>
          <p:cNvCxnSpPr/>
          <p:nvPr/>
        </p:nvCxnSpPr>
        <p:spPr>
          <a:xfrm rot="16200000" flipH="1">
            <a:off x="3513636" y="3177000"/>
            <a:ext cx="2608527" cy="125824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Marcador de contenido 18"/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68520" y="2507336"/>
            <a:ext cx="4937125" cy="3633672"/>
          </a:xfrm>
          <a:prstGeom prst="rect">
            <a:avLst/>
          </a:prstGeom>
        </p:spPr>
      </p:pic>
      <p:sp>
        <p:nvSpPr>
          <p:cNvPr id="21" name="Flecha izquierda 20"/>
          <p:cNvSpPr/>
          <p:nvPr/>
        </p:nvSpPr>
        <p:spPr>
          <a:xfrm>
            <a:off x="7511753" y="5110386"/>
            <a:ext cx="1011342" cy="2478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18" y="4071986"/>
            <a:ext cx="1520982" cy="185596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312970" y="4278453"/>
            <a:ext cx="35780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312970" y="4689695"/>
            <a:ext cx="19484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2227152" y="5346939"/>
            <a:ext cx="4822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3073105" y="5392658"/>
            <a:ext cx="258347" cy="1027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031327" y="5495454"/>
            <a:ext cx="1231048" cy="103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2906162" y="5751504"/>
            <a:ext cx="425290" cy="51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88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Justificant apel·lació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1720158"/>
            <a:ext cx="10058400" cy="948533"/>
          </a:xfrm>
        </p:spPr>
        <p:txBody>
          <a:bodyPr>
            <a:normAutofit fontScale="92500" lnSpcReduction="20000"/>
          </a:bodyPr>
          <a:lstStyle/>
          <a:p>
            <a:endParaRPr lang="ca-ES" dirty="0" smtClean="0">
              <a:solidFill>
                <a:schemeClr val="tx1"/>
              </a:solidFill>
            </a:endParaRPr>
          </a:p>
          <a:p>
            <a:r>
              <a:rPr lang="ca-ES" dirty="0" smtClean="0">
                <a:solidFill>
                  <a:schemeClr val="tx1"/>
                </a:solidFill>
              </a:rPr>
              <a:t>Per </a:t>
            </a:r>
            <a:r>
              <a:rPr lang="ca-ES" dirty="0">
                <a:solidFill>
                  <a:schemeClr val="tx1"/>
                </a:solidFill>
              </a:rPr>
              <a:t>tal de justificar que l’actuació és una apel·lació cal adjuntar els 2 full de la presentació telemàtica (al 2n full consta procediment apel·lació)</a:t>
            </a:r>
            <a:endParaRPr lang="es-ES" dirty="0">
              <a:solidFill>
                <a:schemeClr val="tx1"/>
              </a:solidFill>
            </a:endParaRPr>
          </a:p>
          <a:p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17920" y="3186820"/>
            <a:ext cx="4937760" cy="2773714"/>
          </a:xfrm>
        </p:spPr>
        <p:txBody>
          <a:bodyPr/>
          <a:lstStyle/>
          <a:p>
            <a:pPr algn="just"/>
            <a:r>
              <a:rPr lang="ca-ES" dirty="0" smtClean="0"/>
              <a:t>Cal vigilar, donat que a les presentació telemàtiques de les apel·lacions, normalment surt al segons full d’aquesta i a vegades només s’adjunta el primera full </a:t>
            </a:r>
          </a:p>
          <a:p>
            <a:endParaRPr lang="es-ES" dirty="0"/>
          </a:p>
        </p:txBody>
      </p:sp>
      <p:pic>
        <p:nvPicPr>
          <p:cNvPr id="7" name="Picture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90" y="2674834"/>
            <a:ext cx="4213076" cy="328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lamada rectangular 7"/>
          <p:cNvSpPr/>
          <p:nvPr/>
        </p:nvSpPr>
        <p:spPr>
          <a:xfrm>
            <a:off x="2628066" y="3606165"/>
            <a:ext cx="2389505" cy="1681480"/>
          </a:xfrm>
          <a:prstGeom prst="wedgeRectCallout">
            <a:avLst>
              <a:gd name="adj1" fmla="val 46070"/>
              <a:gd name="adj2" fmla="val 751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 </a:t>
            </a:r>
            <a:r>
              <a:rPr lang="ca-ES" sz="20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adjunta</a:t>
            </a:r>
            <a:r>
              <a:rPr lang="ca-E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2n full per tal de poder </a:t>
            </a: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justificar que és una apel·lació</a:t>
            </a: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707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752</Words>
  <Application>Microsoft Office PowerPoint</Application>
  <PresentationFormat>Panorámica</PresentationFormat>
  <Paragraphs>106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Times New Roman</vt:lpstr>
      <vt:lpstr>Retrospección</vt:lpstr>
      <vt:lpstr>Documento</vt:lpstr>
      <vt:lpstr>Incidències més habituals en la justificació online no penals</vt:lpstr>
      <vt:lpstr>Presentación de PowerPoint</vt:lpstr>
      <vt:lpstr>Com justificar l’actuació</vt:lpstr>
      <vt:lpstr>Quan l’actuació que voleu incorporar a la primera línia de la designa no és vigent o és diferent a la designa original </vt:lpstr>
      <vt:lpstr>MOTIU DEL REBUIG PER RETARD EN LA JUSTICIACIÓ PROFESSIONAL </vt:lpstr>
      <vt:lpstr>Justificació conveni pla català </vt:lpstr>
      <vt:lpstr>Justificació execució títols judicials</vt:lpstr>
      <vt:lpstr>Rebuig manca actuació lletrada o manca data actuació lletrada</vt:lpstr>
      <vt:lpstr>Justificant apel·lació </vt:lpstr>
      <vt:lpstr>Altres incidències a les justificacions online </vt:lpstr>
      <vt:lpstr>Presentación de PowerPoint</vt:lpstr>
      <vt:lpstr>Presentación de PowerPoint</vt:lpstr>
      <vt:lpstr>Sol·licitud designa deriva assistència víctimes maltractaments</vt:lpstr>
      <vt:lpstr>Presentación de PowerPoint</vt:lpstr>
      <vt:lpstr>PRECS I PREGUNTES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Incidencies habituals en la justificació online</dc:title>
  <dc:creator>MARTA-TT</dc:creator>
  <cp:lastModifiedBy>MARTA-TT</cp:lastModifiedBy>
  <cp:revision>70</cp:revision>
  <cp:lastPrinted>2021-05-02T07:50:46Z</cp:lastPrinted>
  <dcterms:created xsi:type="dcterms:W3CDTF">2021-04-25T11:17:09Z</dcterms:created>
  <dcterms:modified xsi:type="dcterms:W3CDTF">2021-05-05T21:27:03Z</dcterms:modified>
</cp:coreProperties>
</file>